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9"/>
  </p:notesMasterIdLst>
  <p:handoutMasterIdLst>
    <p:handoutMasterId r:id="rId10"/>
  </p:handoutMasterIdLst>
  <p:sldIdLst>
    <p:sldId id="289" r:id="rId2"/>
    <p:sldId id="333" r:id="rId3"/>
    <p:sldId id="290" r:id="rId4"/>
    <p:sldId id="340" r:id="rId5"/>
    <p:sldId id="341" r:id="rId6"/>
    <p:sldId id="342" r:id="rId7"/>
    <p:sldId id="334" r:id="rId8"/>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mn-ea"/>
        <a:cs typeface="Arial" charset="0"/>
      </a:defRPr>
    </a:lvl1pPr>
    <a:lvl2pPr marL="457200" algn="l" rtl="0" fontAlgn="base">
      <a:spcBef>
        <a:spcPct val="0"/>
      </a:spcBef>
      <a:spcAft>
        <a:spcPct val="0"/>
      </a:spcAft>
      <a:defRPr sz="1200" kern="1200">
        <a:solidFill>
          <a:schemeClr val="tx1"/>
        </a:solidFill>
        <a:latin typeface="Arial" charset="0"/>
        <a:ea typeface="+mn-ea"/>
        <a:cs typeface="Arial" charset="0"/>
      </a:defRPr>
    </a:lvl2pPr>
    <a:lvl3pPr marL="914400" algn="l" rtl="0" fontAlgn="base">
      <a:spcBef>
        <a:spcPct val="0"/>
      </a:spcBef>
      <a:spcAft>
        <a:spcPct val="0"/>
      </a:spcAft>
      <a:defRPr sz="1200" kern="1200">
        <a:solidFill>
          <a:schemeClr val="tx1"/>
        </a:solidFill>
        <a:latin typeface="Arial" charset="0"/>
        <a:ea typeface="+mn-ea"/>
        <a:cs typeface="Arial" charset="0"/>
      </a:defRPr>
    </a:lvl3pPr>
    <a:lvl4pPr marL="1371600" algn="l" rtl="0" fontAlgn="base">
      <a:spcBef>
        <a:spcPct val="0"/>
      </a:spcBef>
      <a:spcAft>
        <a:spcPct val="0"/>
      </a:spcAft>
      <a:defRPr sz="1200" kern="1200">
        <a:solidFill>
          <a:schemeClr val="tx1"/>
        </a:solidFill>
        <a:latin typeface="Arial" charset="0"/>
        <a:ea typeface="+mn-ea"/>
        <a:cs typeface="Arial" charset="0"/>
      </a:defRPr>
    </a:lvl4pPr>
    <a:lvl5pPr marL="1828800" algn="l" rtl="0" fontAlgn="base">
      <a:spcBef>
        <a:spcPct val="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Arial" charset="0"/>
        <a:ea typeface="+mn-ea"/>
        <a:cs typeface="Arial" charset="0"/>
      </a:defRPr>
    </a:lvl6pPr>
    <a:lvl7pPr marL="2743200" algn="l" defTabSz="914400" rtl="0" eaLnBrk="1" latinLnBrk="0" hangingPunct="1">
      <a:defRPr sz="1200" kern="1200">
        <a:solidFill>
          <a:schemeClr val="tx1"/>
        </a:solidFill>
        <a:latin typeface="Arial" charset="0"/>
        <a:ea typeface="+mn-ea"/>
        <a:cs typeface="Arial" charset="0"/>
      </a:defRPr>
    </a:lvl7pPr>
    <a:lvl8pPr marL="3200400" algn="l" defTabSz="914400" rtl="0" eaLnBrk="1" latinLnBrk="0" hangingPunct="1">
      <a:defRPr sz="1200" kern="1200">
        <a:solidFill>
          <a:schemeClr val="tx1"/>
        </a:solidFill>
        <a:latin typeface="Arial" charset="0"/>
        <a:ea typeface="+mn-ea"/>
        <a:cs typeface="Arial" charset="0"/>
      </a:defRPr>
    </a:lvl8pPr>
    <a:lvl9pPr marL="3657600" algn="l" defTabSz="914400" rtl="0" eaLnBrk="1" latinLnBrk="0" hangingPunct="1">
      <a:defRPr sz="1200" kern="1200">
        <a:solidFill>
          <a:schemeClr val="tx1"/>
        </a:solidFill>
        <a:latin typeface="Arial" charset="0"/>
        <a:ea typeface="+mn-ea"/>
        <a:cs typeface="Arial" charset="0"/>
      </a:defRPr>
    </a:lvl9pPr>
  </p:defaultTextStyle>
  <p:extLst>
    <p:ext uri="{521415D9-36F7-43E2-AB2F-B90AF26B5E84}">
      <p14:sectionLst xmlns:p14="http://schemas.microsoft.com/office/powerpoint/2010/main">
        <p14:section name="Default Section" id="{58165D00-4863-49DE-870A-96D40046BB3A}">
          <p14:sldIdLst>
            <p14:sldId id="289"/>
            <p14:sldId id="333"/>
            <p14:sldId id="290"/>
            <p14:sldId id="340"/>
            <p14:sldId id="341"/>
            <p14:sldId id="342"/>
            <p14:sldId id="334"/>
          </p14:sldIdLst>
        </p14:section>
      </p14:sectionLst>
    </p:ext>
    <p:ext uri="{EFAFB233-063F-42B5-8137-9DF3F51BA10A}">
      <p15:sldGuideLst xmlns:p15="http://schemas.microsoft.com/office/powerpoint/2012/main">
        <p15:guide id="1" orient="horz" pos="4319">
          <p15:clr>
            <a:srgbClr val="A4A3A4"/>
          </p15:clr>
        </p15:guide>
        <p15:guide id="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guide id="3"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B234"/>
    <a:srgbClr val="F0B030"/>
    <a:srgbClr val="3D4652"/>
    <a:srgbClr val="D9D5B5"/>
    <a:srgbClr val="B2AA7A"/>
    <a:srgbClr val="B49678"/>
    <a:srgbClr val="C1B59F"/>
    <a:srgbClr val="CFC6B5"/>
    <a:srgbClr val="D8D0C2"/>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31" autoAdjust="0"/>
    <p:restoredTop sz="99742" autoAdjust="0"/>
  </p:normalViewPr>
  <p:slideViewPr>
    <p:cSldViewPr>
      <p:cViewPr varScale="1">
        <p:scale>
          <a:sx n="125" d="100"/>
          <a:sy n="125" d="100"/>
        </p:scale>
        <p:origin x="1410" y="90"/>
      </p:cViewPr>
      <p:guideLst>
        <p:guide orient="horz" pos="4319"/>
        <p:guide/>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662"/>
    </p:cViewPr>
  </p:sorterViewPr>
  <p:notesViewPr>
    <p:cSldViewPr>
      <p:cViewPr varScale="1">
        <p:scale>
          <a:sx n="63" d="100"/>
          <a:sy n="63" d="100"/>
        </p:scale>
        <p:origin x="-2587" y="-82"/>
      </p:cViewPr>
      <p:guideLst>
        <p:guide orient="horz" pos="2928"/>
        <p:guide pos="220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5" y="3"/>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t" anchorCtr="0" compatLnSpc="1">
            <a:prstTxWarp prst="textNoShape">
              <a:avLst/>
            </a:prstTxWarp>
          </a:bodyPr>
          <a:lstStyle>
            <a:lvl1pPr defTabSz="929908">
              <a:defRPr sz="1000">
                <a:cs typeface="+mn-cs"/>
              </a:defRPr>
            </a:lvl1pPr>
          </a:lstStyle>
          <a:p>
            <a:pPr>
              <a:defRPr/>
            </a:pPr>
            <a:endParaRPr lang="en-CA"/>
          </a:p>
        </p:txBody>
      </p:sp>
      <p:sp>
        <p:nvSpPr>
          <p:cNvPr id="105475" name="Rectangle 3"/>
          <p:cNvSpPr>
            <a:spLocks noGrp="1" noChangeArrowheads="1"/>
          </p:cNvSpPr>
          <p:nvPr>
            <p:ph type="dt" sz="quarter" idx="1"/>
          </p:nvPr>
        </p:nvSpPr>
        <p:spPr bwMode="auto">
          <a:xfrm>
            <a:off x="3970642" y="3"/>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t" anchorCtr="0" compatLnSpc="1">
            <a:prstTxWarp prst="textNoShape">
              <a:avLst/>
            </a:prstTxWarp>
          </a:bodyPr>
          <a:lstStyle>
            <a:lvl1pPr algn="r" defTabSz="929908">
              <a:defRPr sz="1000">
                <a:cs typeface="+mn-cs"/>
              </a:defRPr>
            </a:lvl1pPr>
          </a:lstStyle>
          <a:p>
            <a:pPr>
              <a:defRPr/>
            </a:pPr>
            <a:endParaRPr lang="en-CA"/>
          </a:p>
        </p:txBody>
      </p:sp>
      <p:sp>
        <p:nvSpPr>
          <p:cNvPr id="105476" name="Rectangle 4"/>
          <p:cNvSpPr>
            <a:spLocks noGrp="1" noChangeArrowheads="1"/>
          </p:cNvSpPr>
          <p:nvPr>
            <p:ph type="ftr" sz="quarter" idx="2"/>
          </p:nvPr>
        </p:nvSpPr>
        <p:spPr bwMode="auto">
          <a:xfrm>
            <a:off x="5" y="8831275"/>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b" anchorCtr="0" compatLnSpc="1">
            <a:prstTxWarp prst="textNoShape">
              <a:avLst/>
            </a:prstTxWarp>
          </a:bodyPr>
          <a:lstStyle>
            <a:lvl1pPr defTabSz="929908">
              <a:defRPr sz="1000">
                <a:cs typeface="+mn-cs"/>
              </a:defRPr>
            </a:lvl1pPr>
          </a:lstStyle>
          <a:p>
            <a:pPr>
              <a:defRPr/>
            </a:pPr>
            <a:endParaRPr lang="en-CA"/>
          </a:p>
        </p:txBody>
      </p:sp>
      <p:sp>
        <p:nvSpPr>
          <p:cNvPr id="105477" name="Rectangle 5"/>
          <p:cNvSpPr>
            <a:spLocks noGrp="1" noChangeArrowheads="1"/>
          </p:cNvSpPr>
          <p:nvPr>
            <p:ph type="sldNum" sz="quarter" idx="3"/>
          </p:nvPr>
        </p:nvSpPr>
        <p:spPr bwMode="auto">
          <a:xfrm>
            <a:off x="3970642" y="8831275"/>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b" anchorCtr="0" compatLnSpc="1">
            <a:prstTxWarp prst="textNoShape">
              <a:avLst/>
            </a:prstTxWarp>
          </a:bodyPr>
          <a:lstStyle>
            <a:lvl1pPr algn="r" defTabSz="929908">
              <a:defRPr sz="1000">
                <a:cs typeface="+mn-cs"/>
              </a:defRPr>
            </a:lvl1pPr>
          </a:lstStyle>
          <a:p>
            <a:pPr>
              <a:defRPr/>
            </a:pPr>
            <a:fld id="{2525E382-DAE1-4B44-BF26-20A9F2CF852C}" type="slidenum">
              <a:rPr lang="en-CA"/>
              <a:pPr>
                <a:defRPr/>
              </a:pPr>
              <a:t>‹#›</a:t>
            </a:fld>
            <a:endParaRPr lang="en-CA"/>
          </a:p>
        </p:txBody>
      </p:sp>
    </p:spTree>
    <p:extLst>
      <p:ext uri="{BB962C8B-B14F-4D97-AF65-F5344CB8AC3E}">
        <p14:creationId xmlns:p14="http://schemas.microsoft.com/office/powerpoint/2010/main" val="2644154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5" y="3"/>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t" anchorCtr="0" compatLnSpc="1">
            <a:prstTxWarp prst="textNoShape">
              <a:avLst/>
            </a:prstTxWarp>
          </a:bodyPr>
          <a:lstStyle>
            <a:lvl1pPr defTabSz="929908">
              <a:defRPr sz="1000">
                <a:cs typeface="+mn-cs"/>
              </a:defRPr>
            </a:lvl1pPr>
          </a:lstStyle>
          <a:p>
            <a:pPr>
              <a:defRPr/>
            </a:pPr>
            <a:endParaRPr lang="en-CA"/>
          </a:p>
        </p:txBody>
      </p:sp>
      <p:sp>
        <p:nvSpPr>
          <p:cNvPr id="103427" name="Rectangle 3"/>
          <p:cNvSpPr>
            <a:spLocks noGrp="1" noChangeArrowheads="1"/>
          </p:cNvSpPr>
          <p:nvPr>
            <p:ph type="dt" idx="1"/>
          </p:nvPr>
        </p:nvSpPr>
        <p:spPr bwMode="auto">
          <a:xfrm>
            <a:off x="3970642" y="3"/>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t" anchorCtr="0" compatLnSpc="1">
            <a:prstTxWarp prst="textNoShape">
              <a:avLst/>
            </a:prstTxWarp>
          </a:bodyPr>
          <a:lstStyle>
            <a:lvl1pPr algn="r" defTabSz="929908">
              <a:defRPr sz="1000">
                <a:cs typeface="+mn-cs"/>
              </a:defRPr>
            </a:lvl1pPr>
          </a:lstStyle>
          <a:p>
            <a:pPr>
              <a:defRPr/>
            </a:pPr>
            <a:endParaRPr lang="en-CA"/>
          </a:p>
        </p:txBody>
      </p:sp>
      <p:sp>
        <p:nvSpPr>
          <p:cNvPr id="35844"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3429" name="Rectangle 5"/>
          <p:cNvSpPr>
            <a:spLocks noGrp="1" noChangeArrowheads="1"/>
          </p:cNvSpPr>
          <p:nvPr>
            <p:ph type="body" sz="quarter" idx="3"/>
          </p:nvPr>
        </p:nvSpPr>
        <p:spPr bwMode="auto">
          <a:xfrm>
            <a:off x="701362" y="4416430"/>
            <a:ext cx="5607678" cy="4181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t" anchorCtr="0" compatLnSpc="1">
            <a:prstTxWarp prst="textNoShape">
              <a:avLst/>
            </a:prstTxWarp>
          </a:bodyPr>
          <a:lstStyle/>
          <a:p>
            <a:pPr lvl="0"/>
            <a:r>
              <a:rPr lang="en-CA" noProof="0" smtClean="0"/>
              <a:t>Click to edit Master text styles</a:t>
            </a:r>
          </a:p>
          <a:p>
            <a:pPr lvl="1"/>
            <a:r>
              <a:rPr lang="en-CA" noProof="0" smtClean="0"/>
              <a:t>Second level</a:t>
            </a:r>
          </a:p>
        </p:txBody>
      </p:sp>
      <p:sp>
        <p:nvSpPr>
          <p:cNvPr id="103430" name="Rectangle 6"/>
          <p:cNvSpPr>
            <a:spLocks noGrp="1" noChangeArrowheads="1"/>
          </p:cNvSpPr>
          <p:nvPr>
            <p:ph type="ftr" sz="quarter" idx="4"/>
          </p:nvPr>
        </p:nvSpPr>
        <p:spPr bwMode="auto">
          <a:xfrm>
            <a:off x="5" y="8831275"/>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b" anchorCtr="0" compatLnSpc="1">
            <a:prstTxWarp prst="textNoShape">
              <a:avLst/>
            </a:prstTxWarp>
          </a:bodyPr>
          <a:lstStyle>
            <a:lvl1pPr defTabSz="929908">
              <a:defRPr sz="1000">
                <a:cs typeface="+mn-cs"/>
              </a:defRPr>
            </a:lvl1pPr>
          </a:lstStyle>
          <a:p>
            <a:pPr>
              <a:defRPr/>
            </a:pPr>
            <a:endParaRPr lang="en-CA"/>
          </a:p>
        </p:txBody>
      </p:sp>
      <p:sp>
        <p:nvSpPr>
          <p:cNvPr id="103431" name="Rectangle 7"/>
          <p:cNvSpPr>
            <a:spLocks noGrp="1" noChangeArrowheads="1"/>
          </p:cNvSpPr>
          <p:nvPr>
            <p:ph type="sldNum" sz="quarter" idx="5"/>
          </p:nvPr>
        </p:nvSpPr>
        <p:spPr bwMode="auto">
          <a:xfrm>
            <a:off x="3970642" y="8831275"/>
            <a:ext cx="3038161" cy="46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69" tIns="46533" rIns="93069" bIns="46533" numCol="1" anchor="b" anchorCtr="0" compatLnSpc="1">
            <a:prstTxWarp prst="textNoShape">
              <a:avLst/>
            </a:prstTxWarp>
          </a:bodyPr>
          <a:lstStyle>
            <a:lvl1pPr algn="r" defTabSz="929908">
              <a:defRPr sz="1000">
                <a:cs typeface="+mn-cs"/>
              </a:defRPr>
            </a:lvl1pPr>
          </a:lstStyle>
          <a:p>
            <a:pPr>
              <a:defRPr/>
            </a:pPr>
            <a:fld id="{80B31A5C-3348-41BA-8512-70811E876B6B}" type="slidenum">
              <a:rPr lang="en-CA"/>
              <a:pPr>
                <a:defRPr/>
              </a:pPr>
              <a:t>‹#›</a:t>
            </a:fld>
            <a:endParaRPr lang="en-CA"/>
          </a:p>
        </p:txBody>
      </p:sp>
    </p:spTree>
    <p:extLst>
      <p:ext uri="{BB962C8B-B14F-4D97-AF65-F5344CB8AC3E}">
        <p14:creationId xmlns:p14="http://schemas.microsoft.com/office/powerpoint/2010/main" val="2539407633"/>
      </p:ext>
    </p:extLst>
  </p:cSld>
  <p:clrMap bg1="lt1" tx1="dk1" bg2="lt2" tx2="dk2" accent1="accent1" accent2="accent2" accent3="accent3" accent4="accent4" accent5="accent5" accent6="accent6" hlink="hlink" folHlink="folHlink"/>
  <p:notesStyle>
    <a:lvl1pPr marL="228600" indent="-228600" algn="l" rtl="0" eaLnBrk="0" fontAlgn="base" hangingPunct="0">
      <a:spcBef>
        <a:spcPct val="30000"/>
      </a:spcBef>
      <a:spcAft>
        <a:spcPct val="0"/>
      </a:spcAft>
      <a:buChar char="•"/>
      <a:defRPr sz="1200" kern="1200">
        <a:solidFill>
          <a:schemeClr val="tx1"/>
        </a:solidFill>
        <a:latin typeface="Arial" charset="0"/>
        <a:ea typeface="+mn-ea"/>
        <a:cs typeface="+mn-cs"/>
      </a:defRPr>
    </a:lvl1pPr>
    <a:lvl2pPr marL="685800" indent="-228600" algn="l" rtl="0" eaLnBrk="0" fontAlgn="base" hangingPunct="0">
      <a:spcBef>
        <a:spcPct val="30000"/>
      </a:spcBef>
      <a:spcAft>
        <a:spcPct val="0"/>
      </a:spcAft>
      <a:buChar char="•"/>
      <a:defRPr sz="1200" kern="1200">
        <a:solidFill>
          <a:schemeClr val="tx1"/>
        </a:solidFill>
        <a:latin typeface="Arial" charset="0"/>
        <a:ea typeface="+mn-ea"/>
        <a:cs typeface="+mn-cs"/>
      </a:defRPr>
    </a:lvl2pPr>
    <a:lvl3pPr marL="1143000" indent="-228600" algn="l" rtl="0" eaLnBrk="0" fontAlgn="base" hangingPunct="0">
      <a:spcBef>
        <a:spcPct val="30000"/>
      </a:spcBef>
      <a:spcAft>
        <a:spcPct val="0"/>
      </a:spcAft>
      <a:buChar char="•"/>
      <a:defRPr sz="1200" kern="1200">
        <a:solidFill>
          <a:schemeClr val="tx1"/>
        </a:solidFill>
        <a:latin typeface="Arial" charset="0"/>
        <a:ea typeface="+mn-ea"/>
        <a:cs typeface="+mn-cs"/>
      </a:defRPr>
    </a:lvl3pPr>
    <a:lvl4pPr marL="1600200" indent="-228600" algn="l" rtl="0" eaLnBrk="0" fontAlgn="base" hangingPunct="0">
      <a:spcBef>
        <a:spcPct val="30000"/>
      </a:spcBef>
      <a:spcAft>
        <a:spcPct val="0"/>
      </a:spcAft>
      <a:buChar char="•"/>
      <a:defRPr sz="12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929908" eaLnBrk="0" hangingPunct="0">
              <a:defRPr sz="1200">
                <a:solidFill>
                  <a:schemeClr val="tx1"/>
                </a:solidFill>
                <a:latin typeface="Arial" charset="0"/>
                <a:cs typeface="Arial" charset="0"/>
              </a:defRPr>
            </a:lvl1pPr>
            <a:lvl2pPr marL="749047" indent="-288093" defTabSz="929908" eaLnBrk="0" hangingPunct="0">
              <a:defRPr sz="1200">
                <a:solidFill>
                  <a:schemeClr val="tx1"/>
                </a:solidFill>
                <a:latin typeface="Arial" charset="0"/>
                <a:cs typeface="Arial" charset="0"/>
              </a:defRPr>
            </a:lvl2pPr>
            <a:lvl3pPr marL="1152380" indent="-230477" defTabSz="929908" eaLnBrk="0" hangingPunct="0">
              <a:defRPr sz="1200">
                <a:solidFill>
                  <a:schemeClr val="tx1"/>
                </a:solidFill>
                <a:latin typeface="Arial" charset="0"/>
                <a:cs typeface="Arial" charset="0"/>
              </a:defRPr>
            </a:lvl3pPr>
            <a:lvl4pPr marL="1613333" indent="-230477" defTabSz="929908" eaLnBrk="0" hangingPunct="0">
              <a:defRPr sz="1200">
                <a:solidFill>
                  <a:schemeClr val="tx1"/>
                </a:solidFill>
                <a:latin typeface="Arial" charset="0"/>
                <a:cs typeface="Arial" charset="0"/>
              </a:defRPr>
            </a:lvl4pPr>
            <a:lvl5pPr marL="2074283" indent="-230477" defTabSz="929908" eaLnBrk="0" hangingPunct="0">
              <a:defRPr sz="1200">
                <a:solidFill>
                  <a:schemeClr val="tx1"/>
                </a:solidFill>
                <a:latin typeface="Arial" charset="0"/>
                <a:cs typeface="Arial" charset="0"/>
              </a:defRPr>
            </a:lvl5pPr>
            <a:lvl6pPr marL="2535236" indent="-230477" defTabSz="929908" eaLnBrk="0" fontAlgn="base" hangingPunct="0">
              <a:spcBef>
                <a:spcPct val="0"/>
              </a:spcBef>
              <a:spcAft>
                <a:spcPct val="0"/>
              </a:spcAft>
              <a:defRPr sz="1200">
                <a:solidFill>
                  <a:schemeClr val="tx1"/>
                </a:solidFill>
                <a:latin typeface="Arial" charset="0"/>
                <a:cs typeface="Arial" charset="0"/>
              </a:defRPr>
            </a:lvl6pPr>
            <a:lvl7pPr marL="2996187" indent="-230477" defTabSz="929908" eaLnBrk="0" fontAlgn="base" hangingPunct="0">
              <a:spcBef>
                <a:spcPct val="0"/>
              </a:spcBef>
              <a:spcAft>
                <a:spcPct val="0"/>
              </a:spcAft>
              <a:defRPr sz="1200">
                <a:solidFill>
                  <a:schemeClr val="tx1"/>
                </a:solidFill>
                <a:latin typeface="Arial" charset="0"/>
                <a:cs typeface="Arial" charset="0"/>
              </a:defRPr>
            </a:lvl7pPr>
            <a:lvl8pPr marL="3457138" indent="-230477" defTabSz="929908" eaLnBrk="0" fontAlgn="base" hangingPunct="0">
              <a:spcBef>
                <a:spcPct val="0"/>
              </a:spcBef>
              <a:spcAft>
                <a:spcPct val="0"/>
              </a:spcAft>
              <a:defRPr sz="1200">
                <a:solidFill>
                  <a:schemeClr val="tx1"/>
                </a:solidFill>
                <a:latin typeface="Arial" charset="0"/>
                <a:cs typeface="Arial" charset="0"/>
              </a:defRPr>
            </a:lvl8pPr>
            <a:lvl9pPr marL="3918092" indent="-230477" defTabSz="929908" eaLnBrk="0" fontAlgn="base" hangingPunct="0">
              <a:spcBef>
                <a:spcPct val="0"/>
              </a:spcBef>
              <a:spcAft>
                <a:spcPct val="0"/>
              </a:spcAft>
              <a:defRPr sz="1200">
                <a:solidFill>
                  <a:schemeClr val="tx1"/>
                </a:solidFill>
                <a:latin typeface="Arial" charset="0"/>
                <a:cs typeface="Arial" charset="0"/>
              </a:defRPr>
            </a:lvl9pPr>
          </a:lstStyle>
          <a:p>
            <a:pPr eaLnBrk="1" hangingPunct="1"/>
            <a:fld id="{E1AF74D9-56C9-4E7D-AA72-1EF0219F421E}" type="slidenum">
              <a:rPr lang="en-CA" sz="1000"/>
              <a:pPr eaLnBrk="1" hangingPunct="1"/>
              <a:t>0</a:t>
            </a:fld>
            <a:endParaRPr lang="en-CA" sz="10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CA" smtClean="0"/>
          </a:p>
        </p:txBody>
      </p:sp>
    </p:spTree>
    <p:extLst>
      <p:ext uri="{BB962C8B-B14F-4D97-AF65-F5344CB8AC3E}">
        <p14:creationId xmlns:p14="http://schemas.microsoft.com/office/powerpoint/2010/main" val="228564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eaLnBrk="0" hangingPunct="0">
              <a:defRPr sz="1300" b="1">
                <a:solidFill>
                  <a:srgbClr val="F0B030"/>
                </a:solidFill>
                <a:latin typeface="Arial" charset="0"/>
                <a:cs typeface="Arial" charset="0"/>
              </a:defRPr>
            </a:lvl1pPr>
            <a:lvl2pPr marL="742857" indent="-285713" eaLnBrk="0" hangingPunct="0">
              <a:defRPr sz="1300" b="1">
                <a:solidFill>
                  <a:srgbClr val="F0B030"/>
                </a:solidFill>
                <a:latin typeface="Arial" charset="0"/>
                <a:cs typeface="Arial" charset="0"/>
              </a:defRPr>
            </a:lvl2pPr>
            <a:lvl3pPr marL="1142855" indent="-228571" eaLnBrk="0" hangingPunct="0">
              <a:defRPr sz="1300" b="1">
                <a:solidFill>
                  <a:srgbClr val="F0B030"/>
                </a:solidFill>
                <a:latin typeface="Arial" charset="0"/>
                <a:cs typeface="Arial" charset="0"/>
              </a:defRPr>
            </a:lvl3pPr>
            <a:lvl4pPr marL="1599996" indent="-228571" eaLnBrk="0" hangingPunct="0">
              <a:defRPr sz="1300" b="1">
                <a:solidFill>
                  <a:srgbClr val="F0B030"/>
                </a:solidFill>
                <a:latin typeface="Arial" charset="0"/>
                <a:cs typeface="Arial" charset="0"/>
              </a:defRPr>
            </a:lvl4pPr>
            <a:lvl5pPr marL="2057139" indent="-228571" eaLnBrk="0" hangingPunct="0">
              <a:defRPr sz="1300" b="1">
                <a:solidFill>
                  <a:srgbClr val="F0B030"/>
                </a:solidFill>
                <a:latin typeface="Arial" charset="0"/>
                <a:cs typeface="Arial" charset="0"/>
              </a:defRPr>
            </a:lvl5pPr>
            <a:lvl6pPr marL="2514280" indent="-228571"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6pPr>
            <a:lvl7pPr marL="2971422" indent="-228571"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7pPr>
            <a:lvl8pPr marL="3428564" indent="-228571"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8pPr>
            <a:lvl9pPr marL="3885705" indent="-228571"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9pPr>
          </a:lstStyle>
          <a:p>
            <a:pPr eaLnBrk="1" hangingPunct="1"/>
            <a:fld id="{743A6417-FEDC-4EE2-A33B-94DE7C1771C9}" type="slidenum">
              <a:rPr lang="en-US" sz="1200" b="0">
                <a:solidFill>
                  <a:schemeClr val="tx1"/>
                </a:solidFill>
              </a:rPr>
              <a:pPr eaLnBrk="1" hangingPunct="1"/>
              <a:t>1</a:t>
            </a:fld>
            <a:endParaRPr lang="en-US" sz="1200" b="0">
              <a:solidFill>
                <a:schemeClr val="tx1"/>
              </a:solidFill>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0B31A5C-3348-41BA-8512-70811E876B6B}" type="slidenum">
              <a:rPr lang="en-CA" smtClean="0"/>
              <a:pPr>
                <a:defRPr/>
              </a:pPr>
              <a:t>2</a:t>
            </a:fld>
            <a:endParaRPr lang="en-CA"/>
          </a:p>
        </p:txBody>
      </p:sp>
    </p:spTree>
    <p:extLst>
      <p:ext uri="{BB962C8B-B14F-4D97-AF65-F5344CB8AC3E}">
        <p14:creationId xmlns:p14="http://schemas.microsoft.com/office/powerpoint/2010/main" val="2019580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pPr>
              <a:defRPr/>
            </a:pPr>
            <a:fld id="{80B31A5C-3348-41BA-8512-70811E876B6B}" type="slidenum">
              <a:rPr lang="en-CA" smtClean="0"/>
              <a:pPr>
                <a:defRPr/>
              </a:pPr>
              <a:t>4</a:t>
            </a:fld>
            <a:endParaRPr lang="en-CA"/>
          </a:p>
        </p:txBody>
      </p:sp>
    </p:spTree>
    <p:extLst>
      <p:ext uri="{BB962C8B-B14F-4D97-AF65-F5344CB8AC3E}">
        <p14:creationId xmlns:p14="http://schemas.microsoft.com/office/powerpoint/2010/main" val="2019580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0B31A5C-3348-41BA-8512-70811E876B6B}" type="slidenum">
              <a:rPr lang="en-CA" smtClean="0"/>
              <a:pPr>
                <a:defRPr/>
              </a:pPr>
              <a:t>6</a:t>
            </a:fld>
            <a:endParaRPr lang="en-CA"/>
          </a:p>
        </p:txBody>
      </p:sp>
    </p:spTree>
    <p:extLst>
      <p:ext uri="{BB962C8B-B14F-4D97-AF65-F5344CB8AC3E}">
        <p14:creationId xmlns:p14="http://schemas.microsoft.com/office/powerpoint/2010/main" val="290699956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8.png"/><Relationship Id="rId7"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 Id="rId6" Type="http://schemas.openxmlformats.org/officeDocument/2006/relationships/image" Target="../media/image11.jpeg"/><Relationship Id="rId5" Type="http://schemas.openxmlformats.org/officeDocument/2006/relationships/image" Target="../media/image10.jpeg"/><Relationship Id="rId10" Type="http://schemas.openxmlformats.org/officeDocument/2006/relationships/image" Target="../media/image13.jpeg"/><Relationship Id="rId4" Type="http://schemas.openxmlformats.org/officeDocument/2006/relationships/image" Target="../media/image9.jpeg"/><Relationship Id="rId9"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44"/>
          <p:cNvSpPr>
            <a:spLocks noChangeArrowheads="1"/>
          </p:cNvSpPr>
          <p:nvPr userDrawn="1"/>
        </p:nvSpPr>
        <p:spPr bwMode="auto">
          <a:xfrm>
            <a:off x="3317875" y="2057400"/>
            <a:ext cx="5292725" cy="2514600"/>
          </a:xfrm>
          <a:prstGeom prst="rect">
            <a:avLst/>
          </a:prstGeom>
          <a:solidFill>
            <a:srgbClr val="3E414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25400" dir="5400000" algn="ctr" rotWithShape="0">
                    <a:srgbClr val="B2B2B2"/>
                  </a:outerShdw>
                </a:effectLst>
              </a14:hiddenEffects>
            </a:ext>
          </a:extLst>
        </p:spPr>
        <p:txBody>
          <a:bodyPr wrap="none" anchor="ctr"/>
          <a:lstStyle/>
          <a:p>
            <a:endParaRPr lang="en-CA"/>
          </a:p>
        </p:txBody>
      </p:sp>
      <p:pic>
        <p:nvPicPr>
          <p:cNvPr id="3" name="Picture 45" descr="WordMark_Bl_Rd_RGB"/>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62800" y="6248400"/>
            <a:ext cx="1573213"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6" descr="PS FIP Medium E"/>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33400" y="304800"/>
            <a:ext cx="2971800"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9" descr="Fotosearch_k0175283 2x2 72 dpi square"/>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28825" y="3335338"/>
            <a:ext cx="1247775"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67"/>
          <p:cNvGrpSpPr>
            <a:grpSpLocks/>
          </p:cNvGrpSpPr>
          <p:nvPr userDrawn="1"/>
        </p:nvGrpSpPr>
        <p:grpSpPr bwMode="auto">
          <a:xfrm>
            <a:off x="533400" y="1668463"/>
            <a:ext cx="2922588" cy="2903537"/>
            <a:chOff x="336" y="1051"/>
            <a:chExt cx="1841" cy="1829"/>
          </a:xfrm>
        </p:grpSpPr>
        <p:pic>
          <p:nvPicPr>
            <p:cNvPr id="7" name="Picture 56" descr="iStock_000001807908 2 x 2 square"/>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64" y="2101"/>
              <a:ext cx="786" cy="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7"/>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36" y="1051"/>
              <a:ext cx="1606" cy="102"/>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60" descr="shutterstock_9199570 2x2 square"/>
            <p:cNvPicPr>
              <a:picLocks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65" y="1296"/>
              <a:ext cx="786" cy="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61"/>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36" y="1162"/>
              <a:ext cx="1841" cy="118"/>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 name="Line 62"/>
            <p:cNvSpPr>
              <a:spLocks noChangeShapeType="1"/>
            </p:cNvSpPr>
            <p:nvPr userDrawn="1"/>
          </p:nvSpPr>
          <p:spPr bwMode="auto">
            <a:xfrm>
              <a:off x="336" y="1152"/>
              <a:ext cx="1829" cy="0"/>
            </a:xfrm>
            <a:prstGeom prst="line">
              <a:avLst/>
            </a:prstGeom>
            <a:noFill/>
            <a:ln w="3175">
              <a:solidFill>
                <a:srgbClr val="F8AD4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CA"/>
            </a:p>
          </p:txBody>
        </p:sp>
        <p:pic>
          <p:nvPicPr>
            <p:cNvPr id="12" name="Picture 63" descr="shutterstock_1412996 2x2 72dpi square"/>
            <p:cNvPicPr>
              <a:picLocks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278" y="1296"/>
              <a:ext cx="784" cy="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65"/>
            <p:cNvSpPr>
              <a:spLocks noChangeArrowheads="1"/>
            </p:cNvSpPr>
            <p:nvPr userDrawn="1"/>
          </p:nvSpPr>
          <p:spPr bwMode="auto">
            <a:xfrm>
              <a:off x="336" y="1296"/>
              <a:ext cx="103" cy="1584"/>
            </a:xfrm>
            <a:prstGeom prst="rect">
              <a:avLst/>
            </a:prstGeom>
            <a:solidFill>
              <a:srgbClr val="F0B03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25400" dir="5400000" algn="ctr" rotWithShape="0">
                      <a:srgbClr val="B2B2B2"/>
                    </a:outerShdw>
                  </a:effectLst>
                </a14:hiddenEffects>
              </a:ext>
            </a:extLst>
          </p:spPr>
          <p:txBody>
            <a:bodyPr wrap="none" anchor="ctr"/>
            <a:lstStyle/>
            <a:p>
              <a:endParaRPr lang="en-CA"/>
            </a:p>
          </p:txBody>
        </p:sp>
      </p:grpSp>
    </p:spTree>
    <p:extLst>
      <p:ext uri="{BB962C8B-B14F-4D97-AF65-F5344CB8AC3E}">
        <p14:creationId xmlns:p14="http://schemas.microsoft.com/office/powerpoint/2010/main" val="1724878561"/>
      </p:ext>
    </p:extLst>
  </p:cSld>
  <p:clrMapOvr>
    <a:overrideClrMapping bg1="lt1" tx1="dk1" bg2="lt2" tx2="dk2" accent1="accent1" accent2="accent2" accent3="accent3" accent4="accent4" accent5="accent5" accent6="accent6" hlink="hlink" folHlink="folHlink"/>
  </p:clrMapOvr>
  <p:transition spd="med" advClick="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33"/>
          <p:cNvSpPr>
            <a:spLocks noGrp="1" noChangeArrowheads="1"/>
          </p:cNvSpPr>
          <p:nvPr>
            <p:ph type="sldNum" sz="quarter" idx="10"/>
          </p:nvPr>
        </p:nvSpPr>
        <p:spPr/>
        <p:txBody>
          <a:bodyPr/>
          <a:lstStyle>
            <a:lvl1pPr>
              <a:defRPr/>
            </a:lvl1pPr>
          </a:lstStyle>
          <a:p>
            <a:pPr>
              <a:defRPr/>
            </a:pPr>
            <a:fld id="{B58DA175-FDB7-46DF-B49B-EF5A52830EE9}" type="slidenum">
              <a:rPr lang="en-US"/>
              <a:pPr>
                <a:defRPr/>
              </a:pPr>
              <a:t>‹#›</a:t>
            </a:fld>
            <a:endParaRPr lang="en-US"/>
          </a:p>
        </p:txBody>
      </p:sp>
    </p:spTree>
    <p:extLst>
      <p:ext uri="{BB962C8B-B14F-4D97-AF65-F5344CB8AC3E}">
        <p14:creationId xmlns:p14="http://schemas.microsoft.com/office/powerpoint/2010/main" val="3180947611"/>
      </p:ext>
    </p:extLst>
  </p:cSld>
  <p:clrMapOvr>
    <a:masterClrMapping/>
  </p:clrMapOvr>
  <p:transition spd="med" advClick="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96838"/>
            <a:ext cx="2120900" cy="6227762"/>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276225" y="96838"/>
            <a:ext cx="6213475" cy="6227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33"/>
          <p:cNvSpPr>
            <a:spLocks noGrp="1" noChangeArrowheads="1"/>
          </p:cNvSpPr>
          <p:nvPr>
            <p:ph type="sldNum" sz="quarter" idx="10"/>
          </p:nvPr>
        </p:nvSpPr>
        <p:spPr/>
        <p:txBody>
          <a:bodyPr/>
          <a:lstStyle>
            <a:lvl1pPr>
              <a:defRPr/>
            </a:lvl1pPr>
          </a:lstStyle>
          <a:p>
            <a:pPr>
              <a:defRPr/>
            </a:pPr>
            <a:fld id="{86BC2364-C5CC-4F1B-A002-F2821362A624}" type="slidenum">
              <a:rPr lang="en-US"/>
              <a:pPr>
                <a:defRPr/>
              </a:pPr>
              <a:t>‹#›</a:t>
            </a:fld>
            <a:endParaRPr lang="en-US"/>
          </a:p>
        </p:txBody>
      </p:sp>
    </p:spTree>
    <p:extLst>
      <p:ext uri="{BB962C8B-B14F-4D97-AF65-F5344CB8AC3E}">
        <p14:creationId xmlns:p14="http://schemas.microsoft.com/office/powerpoint/2010/main" val="2959466147"/>
      </p:ext>
    </p:extLst>
  </p:cSld>
  <p:clrMapOvr>
    <a:masterClrMapping/>
  </p:clrMapOvr>
  <p:transition spd="med" advClick="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76225" y="96838"/>
            <a:ext cx="8229600" cy="838200"/>
          </a:xfrm>
        </p:spPr>
        <p:txBody>
          <a:bodyPr/>
          <a:lstStyle/>
          <a:p>
            <a:r>
              <a:rPr lang="en-US" smtClean="0"/>
              <a:t>Click to edit Master title style</a:t>
            </a:r>
            <a:endParaRPr lang="en-CA"/>
          </a:p>
        </p:txBody>
      </p:sp>
      <p:sp>
        <p:nvSpPr>
          <p:cNvPr id="3" name="Table Placeholder 2"/>
          <p:cNvSpPr>
            <a:spLocks noGrp="1"/>
          </p:cNvSpPr>
          <p:nvPr>
            <p:ph type="tbl" idx="1"/>
          </p:nvPr>
        </p:nvSpPr>
        <p:spPr>
          <a:xfrm>
            <a:off x="457200" y="1371600"/>
            <a:ext cx="8305800" cy="4953000"/>
          </a:xfrm>
        </p:spPr>
        <p:txBody>
          <a:bodyPr/>
          <a:lstStyle/>
          <a:p>
            <a:pPr lvl="0"/>
            <a:endParaRPr lang="en-CA" noProof="0" smtClean="0"/>
          </a:p>
        </p:txBody>
      </p:sp>
      <p:sp>
        <p:nvSpPr>
          <p:cNvPr id="4" name="Rectangle 33"/>
          <p:cNvSpPr>
            <a:spLocks noGrp="1" noChangeArrowheads="1"/>
          </p:cNvSpPr>
          <p:nvPr>
            <p:ph type="sldNum" sz="quarter" idx="10"/>
          </p:nvPr>
        </p:nvSpPr>
        <p:spPr/>
        <p:txBody>
          <a:bodyPr/>
          <a:lstStyle>
            <a:lvl1pPr>
              <a:defRPr/>
            </a:lvl1pPr>
          </a:lstStyle>
          <a:p>
            <a:pPr>
              <a:defRPr/>
            </a:pPr>
            <a:fld id="{5F07CB81-C3B3-4528-955C-EBFC3E8454CE}" type="slidenum">
              <a:rPr lang="en-US"/>
              <a:pPr>
                <a:defRPr/>
              </a:pPr>
              <a:t>‹#›</a:t>
            </a:fld>
            <a:endParaRPr lang="en-US"/>
          </a:p>
        </p:txBody>
      </p:sp>
    </p:spTree>
    <p:extLst>
      <p:ext uri="{BB962C8B-B14F-4D97-AF65-F5344CB8AC3E}">
        <p14:creationId xmlns:p14="http://schemas.microsoft.com/office/powerpoint/2010/main" val="2378449679"/>
      </p:ext>
    </p:extLst>
  </p:cSld>
  <p:clrMapOvr>
    <a:masterClrMapping/>
  </p:clrMapOvr>
  <p:transition spd="med" advClick="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6225" y="96838"/>
            <a:ext cx="8229600" cy="838200"/>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371600"/>
            <a:ext cx="40767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86300" y="1371600"/>
            <a:ext cx="40767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33"/>
          <p:cNvSpPr>
            <a:spLocks noGrp="1" noChangeArrowheads="1"/>
          </p:cNvSpPr>
          <p:nvPr>
            <p:ph type="sldNum" sz="quarter" idx="10"/>
          </p:nvPr>
        </p:nvSpPr>
        <p:spPr/>
        <p:txBody>
          <a:bodyPr/>
          <a:lstStyle>
            <a:lvl1pPr>
              <a:defRPr/>
            </a:lvl1pPr>
          </a:lstStyle>
          <a:p>
            <a:pPr>
              <a:defRPr/>
            </a:pPr>
            <a:fld id="{CF86F567-F6AC-41D6-8AAA-3FB36C06250E}" type="slidenum">
              <a:rPr lang="en-US"/>
              <a:pPr>
                <a:defRPr/>
              </a:pPr>
              <a:t>‹#›</a:t>
            </a:fld>
            <a:endParaRPr lang="en-US"/>
          </a:p>
        </p:txBody>
      </p:sp>
    </p:spTree>
    <p:extLst>
      <p:ext uri="{BB962C8B-B14F-4D97-AF65-F5344CB8AC3E}">
        <p14:creationId xmlns:p14="http://schemas.microsoft.com/office/powerpoint/2010/main" val="2413941647"/>
      </p:ext>
    </p:extLst>
  </p:cSld>
  <p:clrMapOvr>
    <a:masterClrMapping/>
  </p:clrMapOvr>
  <p:transition spd="med" advClick="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33"/>
          <p:cNvSpPr>
            <a:spLocks noGrp="1" noChangeArrowheads="1"/>
          </p:cNvSpPr>
          <p:nvPr>
            <p:ph type="sldNum" sz="quarter" idx="10"/>
          </p:nvPr>
        </p:nvSpPr>
        <p:spPr/>
        <p:txBody>
          <a:bodyPr/>
          <a:lstStyle>
            <a:lvl1pPr>
              <a:defRPr/>
            </a:lvl1pPr>
          </a:lstStyle>
          <a:p>
            <a:pPr>
              <a:defRPr/>
            </a:pPr>
            <a:fld id="{8DCA8FCE-11CB-422A-99D5-D542EAAFDFE5}" type="slidenum">
              <a:rPr lang="en-US"/>
              <a:pPr>
                <a:defRPr/>
              </a:pPr>
              <a:t>‹#›</a:t>
            </a:fld>
            <a:endParaRPr lang="en-US"/>
          </a:p>
        </p:txBody>
      </p:sp>
    </p:spTree>
    <p:extLst>
      <p:ext uri="{BB962C8B-B14F-4D97-AF65-F5344CB8AC3E}">
        <p14:creationId xmlns:p14="http://schemas.microsoft.com/office/powerpoint/2010/main" val="3574800285"/>
      </p:ext>
    </p:extLst>
  </p:cSld>
  <p:clrMapOvr>
    <a:masterClrMapping/>
  </p:clrMapOvr>
  <p:transition spd="med" advClick="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3"/>
          <p:cNvSpPr>
            <a:spLocks noGrp="1" noChangeArrowheads="1"/>
          </p:cNvSpPr>
          <p:nvPr>
            <p:ph type="sldNum" sz="quarter" idx="10"/>
          </p:nvPr>
        </p:nvSpPr>
        <p:spPr/>
        <p:txBody>
          <a:bodyPr/>
          <a:lstStyle>
            <a:lvl1pPr>
              <a:defRPr/>
            </a:lvl1pPr>
          </a:lstStyle>
          <a:p>
            <a:pPr>
              <a:defRPr/>
            </a:pPr>
            <a:fld id="{1AD8668E-679A-4991-A970-869CCF149604}" type="slidenum">
              <a:rPr lang="en-US"/>
              <a:pPr>
                <a:defRPr/>
              </a:pPr>
              <a:t>‹#›</a:t>
            </a:fld>
            <a:endParaRPr lang="en-US"/>
          </a:p>
        </p:txBody>
      </p:sp>
    </p:spTree>
    <p:extLst>
      <p:ext uri="{BB962C8B-B14F-4D97-AF65-F5344CB8AC3E}">
        <p14:creationId xmlns:p14="http://schemas.microsoft.com/office/powerpoint/2010/main" val="2286422855"/>
      </p:ext>
    </p:extLst>
  </p:cSld>
  <p:clrMapOvr>
    <a:masterClrMapping/>
  </p:clrMapOvr>
  <p:transition spd="med" advClick="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371600"/>
            <a:ext cx="40767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86300" y="1371600"/>
            <a:ext cx="40767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33"/>
          <p:cNvSpPr>
            <a:spLocks noGrp="1" noChangeArrowheads="1"/>
          </p:cNvSpPr>
          <p:nvPr>
            <p:ph type="sldNum" sz="quarter" idx="10"/>
          </p:nvPr>
        </p:nvSpPr>
        <p:spPr/>
        <p:txBody>
          <a:bodyPr/>
          <a:lstStyle>
            <a:lvl1pPr>
              <a:defRPr/>
            </a:lvl1pPr>
          </a:lstStyle>
          <a:p>
            <a:pPr>
              <a:defRPr/>
            </a:pPr>
            <a:fld id="{BFE9B017-226C-4E69-B260-5F447FF9F566}" type="slidenum">
              <a:rPr lang="en-US"/>
              <a:pPr>
                <a:defRPr/>
              </a:pPr>
              <a:t>‹#›</a:t>
            </a:fld>
            <a:endParaRPr lang="en-US"/>
          </a:p>
        </p:txBody>
      </p:sp>
    </p:spTree>
    <p:extLst>
      <p:ext uri="{BB962C8B-B14F-4D97-AF65-F5344CB8AC3E}">
        <p14:creationId xmlns:p14="http://schemas.microsoft.com/office/powerpoint/2010/main" val="3885140216"/>
      </p:ext>
    </p:extLst>
  </p:cSld>
  <p:clrMapOvr>
    <a:masterClrMapping/>
  </p:clrMapOvr>
  <p:transition spd="med" advClick="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33"/>
          <p:cNvSpPr>
            <a:spLocks noGrp="1" noChangeArrowheads="1"/>
          </p:cNvSpPr>
          <p:nvPr>
            <p:ph type="sldNum" sz="quarter" idx="10"/>
          </p:nvPr>
        </p:nvSpPr>
        <p:spPr/>
        <p:txBody>
          <a:bodyPr/>
          <a:lstStyle>
            <a:lvl1pPr>
              <a:defRPr/>
            </a:lvl1pPr>
          </a:lstStyle>
          <a:p>
            <a:pPr>
              <a:defRPr/>
            </a:pPr>
            <a:fld id="{B70BF0E3-F050-4660-8EBA-EA3AE31734AD}" type="slidenum">
              <a:rPr lang="en-US"/>
              <a:pPr>
                <a:defRPr/>
              </a:pPr>
              <a:t>‹#›</a:t>
            </a:fld>
            <a:endParaRPr lang="en-US"/>
          </a:p>
        </p:txBody>
      </p:sp>
    </p:spTree>
    <p:extLst>
      <p:ext uri="{BB962C8B-B14F-4D97-AF65-F5344CB8AC3E}">
        <p14:creationId xmlns:p14="http://schemas.microsoft.com/office/powerpoint/2010/main" val="2193411396"/>
      </p:ext>
    </p:extLst>
  </p:cSld>
  <p:clrMapOvr>
    <a:masterClrMapping/>
  </p:clrMapOvr>
  <p:transition spd="med"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33"/>
          <p:cNvSpPr>
            <a:spLocks noGrp="1" noChangeArrowheads="1"/>
          </p:cNvSpPr>
          <p:nvPr>
            <p:ph type="sldNum" sz="quarter" idx="10"/>
          </p:nvPr>
        </p:nvSpPr>
        <p:spPr/>
        <p:txBody>
          <a:bodyPr/>
          <a:lstStyle>
            <a:lvl1pPr>
              <a:defRPr/>
            </a:lvl1pPr>
          </a:lstStyle>
          <a:p>
            <a:pPr>
              <a:defRPr/>
            </a:pPr>
            <a:fld id="{E019B69A-3AC8-4128-8419-4C4C969E1214}" type="slidenum">
              <a:rPr lang="en-US"/>
              <a:pPr>
                <a:defRPr/>
              </a:pPr>
              <a:t>‹#›</a:t>
            </a:fld>
            <a:endParaRPr lang="en-US"/>
          </a:p>
        </p:txBody>
      </p:sp>
    </p:spTree>
    <p:extLst>
      <p:ext uri="{BB962C8B-B14F-4D97-AF65-F5344CB8AC3E}">
        <p14:creationId xmlns:p14="http://schemas.microsoft.com/office/powerpoint/2010/main" val="3717769342"/>
      </p:ext>
    </p:extLst>
  </p:cSld>
  <p:clrMapOvr>
    <a:masterClrMapping/>
  </p:clrMapOvr>
  <p:transition spd="med" advClick="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3"/>
          <p:cNvSpPr>
            <a:spLocks noGrp="1" noChangeArrowheads="1"/>
          </p:cNvSpPr>
          <p:nvPr>
            <p:ph type="sldNum" sz="quarter" idx="10"/>
          </p:nvPr>
        </p:nvSpPr>
        <p:spPr/>
        <p:txBody>
          <a:bodyPr/>
          <a:lstStyle>
            <a:lvl1pPr>
              <a:defRPr/>
            </a:lvl1pPr>
          </a:lstStyle>
          <a:p>
            <a:pPr>
              <a:defRPr/>
            </a:pPr>
            <a:fld id="{60639530-CEC6-4209-A0F8-E35DF0184739}" type="slidenum">
              <a:rPr lang="en-US"/>
              <a:pPr>
                <a:defRPr/>
              </a:pPr>
              <a:t>‹#›</a:t>
            </a:fld>
            <a:endParaRPr lang="en-US"/>
          </a:p>
        </p:txBody>
      </p:sp>
    </p:spTree>
    <p:extLst>
      <p:ext uri="{BB962C8B-B14F-4D97-AF65-F5344CB8AC3E}">
        <p14:creationId xmlns:p14="http://schemas.microsoft.com/office/powerpoint/2010/main" val="3917171637"/>
      </p:ext>
    </p:extLst>
  </p:cSld>
  <p:clrMapOvr>
    <a:masterClrMapping/>
  </p:clrMapOvr>
  <p:transition spd="med" advClick="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3"/>
          <p:cNvSpPr>
            <a:spLocks noGrp="1" noChangeArrowheads="1"/>
          </p:cNvSpPr>
          <p:nvPr>
            <p:ph type="sldNum" sz="quarter" idx="10"/>
          </p:nvPr>
        </p:nvSpPr>
        <p:spPr/>
        <p:txBody>
          <a:bodyPr/>
          <a:lstStyle>
            <a:lvl1pPr>
              <a:defRPr/>
            </a:lvl1pPr>
          </a:lstStyle>
          <a:p>
            <a:pPr>
              <a:defRPr/>
            </a:pPr>
            <a:fld id="{51FCF21F-3F18-4653-B965-CBCBC8F48F3C}" type="slidenum">
              <a:rPr lang="en-US"/>
              <a:pPr>
                <a:defRPr/>
              </a:pPr>
              <a:t>‹#›</a:t>
            </a:fld>
            <a:endParaRPr lang="en-US"/>
          </a:p>
        </p:txBody>
      </p:sp>
    </p:spTree>
    <p:extLst>
      <p:ext uri="{BB962C8B-B14F-4D97-AF65-F5344CB8AC3E}">
        <p14:creationId xmlns:p14="http://schemas.microsoft.com/office/powerpoint/2010/main" val="3871947736"/>
      </p:ext>
    </p:extLst>
  </p:cSld>
  <p:clrMapOvr>
    <a:masterClrMapping/>
  </p:clrMapOvr>
  <p:transition spd="med" advClick="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3"/>
          <p:cNvSpPr>
            <a:spLocks noGrp="1" noChangeArrowheads="1"/>
          </p:cNvSpPr>
          <p:nvPr>
            <p:ph type="sldNum" sz="quarter" idx="10"/>
          </p:nvPr>
        </p:nvSpPr>
        <p:spPr/>
        <p:txBody>
          <a:bodyPr/>
          <a:lstStyle>
            <a:lvl1pPr>
              <a:defRPr/>
            </a:lvl1pPr>
          </a:lstStyle>
          <a:p>
            <a:pPr>
              <a:defRPr/>
            </a:pPr>
            <a:fld id="{887230C8-9DFD-4CBD-B5EB-C75358E8A9FD}" type="slidenum">
              <a:rPr lang="en-US"/>
              <a:pPr>
                <a:defRPr/>
              </a:pPr>
              <a:t>‹#›</a:t>
            </a:fld>
            <a:endParaRPr lang="en-US"/>
          </a:p>
        </p:txBody>
      </p:sp>
    </p:spTree>
    <p:extLst>
      <p:ext uri="{BB962C8B-B14F-4D97-AF65-F5344CB8AC3E}">
        <p14:creationId xmlns:p14="http://schemas.microsoft.com/office/powerpoint/2010/main" val="1961309385"/>
      </p:ext>
    </p:extLst>
  </p:cSld>
  <p:clrMapOvr>
    <a:masterClrMapping/>
  </p:clrMapOvr>
  <p:transition spd="med" advClick="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jpeg"/><Relationship Id="rId3" Type="http://schemas.openxmlformats.org/officeDocument/2006/relationships/slideLayout" Target="../slideLayouts/slideLayout3.xml"/><Relationship Id="rId21" Type="http://schemas.openxmlformats.org/officeDocument/2006/relationships/image" Target="../media/image7.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20"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image" Target="../media/image5.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Grp="1" noChangeArrowheads="1"/>
          </p:cNvSpPr>
          <p:nvPr>
            <p:ph type="sldNum" sz="quarter" idx="4"/>
          </p:nvPr>
        </p:nvSpPr>
        <p:spPr bwMode="auto">
          <a:xfrm>
            <a:off x="6680200" y="6461125"/>
            <a:ext cx="2133600" cy="258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rgbClr val="777777"/>
                </a:solidFill>
                <a:cs typeface="+mn-cs"/>
              </a:defRPr>
            </a:lvl1pPr>
          </a:lstStyle>
          <a:p>
            <a:pPr>
              <a:defRPr/>
            </a:pPr>
            <a:fld id="{703BE984-754C-4BD7-8F0F-CB2AA15E0D1C}" type="slidenum">
              <a:rPr lang="en-US"/>
              <a:pPr>
                <a:defRPr/>
              </a:pPr>
              <a:t>‹#›</a:t>
            </a:fld>
            <a:endParaRPr lang="en-US"/>
          </a:p>
        </p:txBody>
      </p:sp>
      <p:pic>
        <p:nvPicPr>
          <p:cNvPr id="1027" name="Picture 38" descr="PS FIP Medium E"/>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28600" y="6580188"/>
            <a:ext cx="18923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7"/>
          <p:cNvSpPr>
            <a:spLocks noGrp="1" noChangeArrowheads="1"/>
          </p:cNvSpPr>
          <p:nvPr>
            <p:ph type="title"/>
          </p:nvPr>
        </p:nvSpPr>
        <p:spPr bwMode="auto">
          <a:xfrm>
            <a:off x="276225" y="96838"/>
            <a:ext cx="8229600" cy="838200"/>
          </a:xfrm>
          <a:prstGeom prst="rect">
            <a:avLst/>
          </a:prstGeom>
          <a:noFill/>
          <a:ln>
            <a:noFill/>
          </a:ln>
          <a:effectLst>
            <a:outerShdw dist="35921" dir="2700000" algn="ctr" rotWithShape="0">
              <a:schemeClr val="tx1">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48"/>
          <p:cNvSpPr>
            <a:spLocks noGrp="1" noChangeArrowheads="1"/>
          </p:cNvSpPr>
          <p:nvPr>
            <p:ph type="body" idx="1"/>
          </p:nvPr>
        </p:nvSpPr>
        <p:spPr bwMode="auto">
          <a:xfrm>
            <a:off x="457200" y="1371600"/>
            <a:ext cx="83058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30" name="Rectangle 49"/>
          <p:cNvSpPr>
            <a:spLocks noChangeArrowheads="1"/>
          </p:cNvSpPr>
          <p:nvPr userDrawn="1"/>
        </p:nvSpPr>
        <p:spPr bwMode="auto">
          <a:xfrm>
            <a:off x="0" y="0"/>
            <a:ext cx="8126413" cy="990600"/>
          </a:xfrm>
          <a:prstGeom prst="rect">
            <a:avLst/>
          </a:prstGeom>
          <a:solidFill>
            <a:srgbClr val="3E414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25400" dir="5400000" algn="ctr" rotWithShape="0">
                    <a:srgbClr val="B2B2B2"/>
                  </a:outerShdw>
                </a:effectLst>
              </a14:hiddenEffects>
            </a:ext>
          </a:extLst>
        </p:spPr>
        <p:txBody>
          <a:bodyPr wrap="none" anchor="ctr"/>
          <a:lstStyle/>
          <a:p>
            <a:endParaRPr lang="en-CA"/>
          </a:p>
        </p:txBody>
      </p:sp>
      <p:grpSp>
        <p:nvGrpSpPr>
          <p:cNvPr id="1031" name="Group 81"/>
          <p:cNvGrpSpPr>
            <a:grpSpLocks/>
          </p:cNvGrpSpPr>
          <p:nvPr userDrawn="1"/>
        </p:nvGrpSpPr>
        <p:grpSpPr bwMode="auto">
          <a:xfrm>
            <a:off x="7162800" y="1035050"/>
            <a:ext cx="1936750" cy="228600"/>
            <a:chOff x="1341" y="1495"/>
            <a:chExt cx="2094" cy="261"/>
          </a:xfrm>
        </p:grpSpPr>
        <p:pic>
          <p:nvPicPr>
            <p:cNvPr id="1037" name="Picture 82"/>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1341" y="1495"/>
              <a:ext cx="1826" cy="117"/>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38" name="Picture 83"/>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341" y="1621"/>
              <a:ext cx="2094" cy="13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39" name="Line 84"/>
            <p:cNvSpPr>
              <a:spLocks noChangeShapeType="1"/>
            </p:cNvSpPr>
            <p:nvPr userDrawn="1"/>
          </p:nvSpPr>
          <p:spPr bwMode="auto">
            <a:xfrm>
              <a:off x="1345" y="1611"/>
              <a:ext cx="2080" cy="0"/>
            </a:xfrm>
            <a:prstGeom prst="line">
              <a:avLst/>
            </a:prstGeom>
            <a:noFill/>
            <a:ln w="3175">
              <a:solidFill>
                <a:srgbClr val="F8AD4A"/>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CA"/>
            </a:p>
          </p:txBody>
        </p:sp>
      </p:grpSp>
      <p:grpSp>
        <p:nvGrpSpPr>
          <p:cNvPr id="1032" name="Group 89"/>
          <p:cNvGrpSpPr>
            <a:grpSpLocks/>
          </p:cNvGrpSpPr>
          <p:nvPr userDrawn="1"/>
        </p:nvGrpSpPr>
        <p:grpSpPr bwMode="auto">
          <a:xfrm>
            <a:off x="8143875" y="0"/>
            <a:ext cx="1000125" cy="989013"/>
            <a:chOff x="464" y="1296"/>
            <a:chExt cx="1600" cy="1583"/>
          </a:xfrm>
        </p:grpSpPr>
        <p:pic>
          <p:nvPicPr>
            <p:cNvPr id="1033" name="Picture 85" descr="iStock_000001807908 2 x 2 square"/>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464" y="2101"/>
              <a:ext cx="786" cy="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86" descr="Fotosearch_k0175283 2x2 72 dpi square"/>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1278" y="2101"/>
              <a:ext cx="786" cy="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87" descr="shutterstock_9199570 2x2 square"/>
            <p:cNvPicPr>
              <a:picLocks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465" y="1296"/>
              <a:ext cx="786" cy="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88" descr="shutterstock_1412996 2x2 72dpi square"/>
            <p:cNvPicPr>
              <a:picLocks noChangeArrowheads="1"/>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1278" y="1296"/>
              <a:ext cx="784" cy="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Lst>
  <p:transition spd="med" advClick="0">
    <p:fade/>
  </p:transition>
  <p:hf hdr="0" ftr="0" dt="0"/>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2400">
          <a:solidFill>
            <a:schemeClr val="bg1"/>
          </a:solidFill>
          <a:latin typeface="Arial Black" pitchFamily="34" charset="0"/>
        </a:defRPr>
      </a:lvl2pPr>
      <a:lvl3pPr algn="l" rtl="0" eaLnBrk="0" fontAlgn="base" hangingPunct="0">
        <a:spcBef>
          <a:spcPct val="0"/>
        </a:spcBef>
        <a:spcAft>
          <a:spcPct val="0"/>
        </a:spcAft>
        <a:defRPr sz="2400">
          <a:solidFill>
            <a:schemeClr val="bg1"/>
          </a:solidFill>
          <a:latin typeface="Arial Black" pitchFamily="34" charset="0"/>
        </a:defRPr>
      </a:lvl3pPr>
      <a:lvl4pPr algn="l" rtl="0" eaLnBrk="0" fontAlgn="base" hangingPunct="0">
        <a:spcBef>
          <a:spcPct val="0"/>
        </a:spcBef>
        <a:spcAft>
          <a:spcPct val="0"/>
        </a:spcAft>
        <a:defRPr sz="2400">
          <a:solidFill>
            <a:schemeClr val="bg1"/>
          </a:solidFill>
          <a:latin typeface="Arial Black" pitchFamily="34" charset="0"/>
        </a:defRPr>
      </a:lvl4pPr>
      <a:lvl5pPr algn="l" rtl="0" eaLnBrk="0" fontAlgn="base" hangingPunct="0">
        <a:spcBef>
          <a:spcPct val="0"/>
        </a:spcBef>
        <a:spcAft>
          <a:spcPct val="0"/>
        </a:spcAft>
        <a:defRPr sz="2400">
          <a:solidFill>
            <a:schemeClr val="bg1"/>
          </a:solidFill>
          <a:latin typeface="Arial Black" pitchFamily="34" charset="0"/>
        </a:defRPr>
      </a:lvl5pPr>
      <a:lvl6pPr marL="457200" algn="l" rtl="0" fontAlgn="base">
        <a:spcBef>
          <a:spcPct val="0"/>
        </a:spcBef>
        <a:spcAft>
          <a:spcPct val="0"/>
        </a:spcAft>
        <a:defRPr sz="2400">
          <a:solidFill>
            <a:schemeClr val="bg1"/>
          </a:solidFill>
          <a:latin typeface="Arial Black" pitchFamily="34" charset="0"/>
        </a:defRPr>
      </a:lvl6pPr>
      <a:lvl7pPr marL="914400" algn="l" rtl="0" fontAlgn="base">
        <a:spcBef>
          <a:spcPct val="0"/>
        </a:spcBef>
        <a:spcAft>
          <a:spcPct val="0"/>
        </a:spcAft>
        <a:defRPr sz="2400">
          <a:solidFill>
            <a:schemeClr val="bg1"/>
          </a:solidFill>
          <a:latin typeface="Arial Black" pitchFamily="34" charset="0"/>
        </a:defRPr>
      </a:lvl7pPr>
      <a:lvl8pPr marL="1371600" algn="l" rtl="0" fontAlgn="base">
        <a:spcBef>
          <a:spcPct val="0"/>
        </a:spcBef>
        <a:spcAft>
          <a:spcPct val="0"/>
        </a:spcAft>
        <a:defRPr sz="2400">
          <a:solidFill>
            <a:schemeClr val="bg1"/>
          </a:solidFill>
          <a:latin typeface="Arial Black" pitchFamily="34" charset="0"/>
        </a:defRPr>
      </a:lvl8pPr>
      <a:lvl9pPr marL="1828800" algn="l" rtl="0" fontAlgn="base">
        <a:spcBef>
          <a:spcPct val="0"/>
        </a:spcBef>
        <a:spcAft>
          <a:spcPct val="0"/>
        </a:spcAft>
        <a:defRPr sz="2400">
          <a:solidFill>
            <a:schemeClr val="bg1"/>
          </a:solidFill>
          <a:latin typeface="Arial Black" pitchFamily="34" charset="0"/>
        </a:defRPr>
      </a:lvl9pPr>
    </p:titleStyle>
    <p:bodyStyle>
      <a:lvl1pPr marL="292100" indent="-292100" algn="l" rtl="0" eaLnBrk="0" fontAlgn="base" hangingPunct="0">
        <a:spcBef>
          <a:spcPct val="35000"/>
        </a:spcBef>
        <a:spcAft>
          <a:spcPct val="0"/>
        </a:spcAft>
        <a:buClr>
          <a:srgbClr val="3E414C"/>
        </a:buClr>
        <a:buSzPct val="85000"/>
        <a:buFont typeface="Arial" charset="0"/>
        <a:buChar char="●"/>
        <a:defRPr>
          <a:solidFill>
            <a:srgbClr val="000000"/>
          </a:solidFill>
          <a:latin typeface="+mn-lt"/>
          <a:ea typeface="+mn-ea"/>
          <a:cs typeface="+mn-cs"/>
        </a:defRPr>
      </a:lvl1pPr>
      <a:lvl2pPr marL="688975" indent="-231775" algn="l" rtl="0" eaLnBrk="0" fontAlgn="base" hangingPunct="0">
        <a:spcBef>
          <a:spcPct val="35000"/>
        </a:spcBef>
        <a:spcAft>
          <a:spcPct val="0"/>
        </a:spcAft>
        <a:buClr>
          <a:srgbClr val="3E414C"/>
        </a:buClr>
        <a:buSzPct val="85000"/>
        <a:buFont typeface="Arial" charset="0"/>
        <a:buChar char="­"/>
        <a:defRPr>
          <a:solidFill>
            <a:schemeClr val="tx1"/>
          </a:solidFill>
          <a:latin typeface="+mn-lt"/>
          <a:cs typeface="+mn-cs"/>
        </a:defRPr>
      </a:lvl2pPr>
      <a:lvl3pPr marL="1143000" indent="-228600" algn="l" rtl="0" eaLnBrk="0" fontAlgn="base" hangingPunct="0">
        <a:spcBef>
          <a:spcPct val="35000"/>
        </a:spcBef>
        <a:spcAft>
          <a:spcPct val="0"/>
        </a:spcAft>
        <a:buClr>
          <a:srgbClr val="3E414C"/>
        </a:buClr>
        <a:buSzPct val="70000"/>
        <a:buFont typeface="Arial" charset="0"/>
        <a:buChar char="●"/>
        <a:defRPr>
          <a:solidFill>
            <a:schemeClr val="tx1"/>
          </a:solidFill>
          <a:latin typeface="+mn-lt"/>
          <a:cs typeface="+mn-cs"/>
        </a:defRPr>
      </a:lvl3pPr>
      <a:lvl4pPr marL="1600200" indent="-228600" algn="l" rtl="0" eaLnBrk="0" fontAlgn="base" hangingPunct="0">
        <a:spcBef>
          <a:spcPct val="35000"/>
        </a:spcBef>
        <a:spcAft>
          <a:spcPct val="0"/>
        </a:spcAft>
        <a:buClr>
          <a:srgbClr val="3E414C"/>
        </a:buClr>
        <a:buSzPct val="85000"/>
        <a:buFont typeface="Arial" charset="0"/>
        <a:buChar char="­"/>
        <a:defRPr>
          <a:solidFill>
            <a:schemeClr val="tx1"/>
          </a:solidFill>
          <a:latin typeface="+mn-lt"/>
          <a:cs typeface="+mn-cs"/>
        </a:defRPr>
      </a:lvl4pPr>
      <a:lvl5pPr marL="2057400" indent="-228600" algn="l" rtl="0" eaLnBrk="0" fontAlgn="base" hangingPunct="0">
        <a:spcBef>
          <a:spcPct val="20000"/>
        </a:spcBef>
        <a:spcAft>
          <a:spcPct val="0"/>
        </a:spcAft>
        <a:buClr>
          <a:srgbClr val="34414A"/>
        </a:buClr>
        <a:buFont typeface="Arial" charset="0"/>
        <a:buChar char="­"/>
        <a:defRPr>
          <a:solidFill>
            <a:schemeClr val="tx1"/>
          </a:solidFill>
          <a:latin typeface="+mn-lt"/>
          <a:cs typeface="+mn-cs"/>
        </a:defRPr>
      </a:lvl5pPr>
      <a:lvl6pPr marL="2514600" indent="-228600" algn="l" rtl="0" fontAlgn="base">
        <a:spcBef>
          <a:spcPct val="20000"/>
        </a:spcBef>
        <a:spcAft>
          <a:spcPct val="0"/>
        </a:spcAft>
        <a:buClr>
          <a:srgbClr val="34414A"/>
        </a:buClr>
        <a:buFont typeface="Arial" charset="0"/>
        <a:buChar char="­"/>
        <a:defRPr>
          <a:solidFill>
            <a:schemeClr val="tx1"/>
          </a:solidFill>
          <a:latin typeface="+mn-lt"/>
          <a:cs typeface="+mn-cs"/>
        </a:defRPr>
      </a:lvl6pPr>
      <a:lvl7pPr marL="2971800" indent="-228600" algn="l" rtl="0" fontAlgn="base">
        <a:spcBef>
          <a:spcPct val="20000"/>
        </a:spcBef>
        <a:spcAft>
          <a:spcPct val="0"/>
        </a:spcAft>
        <a:buClr>
          <a:srgbClr val="34414A"/>
        </a:buClr>
        <a:buFont typeface="Arial" charset="0"/>
        <a:buChar char="­"/>
        <a:defRPr>
          <a:solidFill>
            <a:schemeClr val="tx1"/>
          </a:solidFill>
          <a:latin typeface="+mn-lt"/>
          <a:cs typeface="+mn-cs"/>
        </a:defRPr>
      </a:lvl7pPr>
      <a:lvl8pPr marL="3429000" indent="-228600" algn="l" rtl="0" fontAlgn="base">
        <a:spcBef>
          <a:spcPct val="20000"/>
        </a:spcBef>
        <a:spcAft>
          <a:spcPct val="0"/>
        </a:spcAft>
        <a:buClr>
          <a:srgbClr val="34414A"/>
        </a:buClr>
        <a:buFont typeface="Arial" charset="0"/>
        <a:buChar char="­"/>
        <a:defRPr>
          <a:solidFill>
            <a:schemeClr val="tx1"/>
          </a:solidFill>
          <a:latin typeface="+mn-lt"/>
          <a:cs typeface="+mn-cs"/>
        </a:defRPr>
      </a:lvl8pPr>
      <a:lvl9pPr marL="3886200" indent="-228600" algn="l" rtl="0" fontAlgn="base">
        <a:spcBef>
          <a:spcPct val="20000"/>
        </a:spcBef>
        <a:spcAft>
          <a:spcPct val="0"/>
        </a:spcAft>
        <a:buClr>
          <a:srgbClr val="34414A"/>
        </a:buClr>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3.xml"/><Relationship Id="rId7"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9.jpeg"/><Relationship Id="rId4" Type="http://schemas.openxmlformats.org/officeDocument/2006/relationships/tags" Target="../tags/tag4.xml"/><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2.xml"/><Relationship Id="rId4"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tags" Target="../tags/tag17.xml"/><Relationship Id="rId3" Type="http://schemas.openxmlformats.org/officeDocument/2006/relationships/tags" Target="../tags/tag12.xml"/><Relationship Id="rId7" Type="http://schemas.openxmlformats.org/officeDocument/2006/relationships/tags" Target="../tags/tag16.xml"/><Relationship Id="rId12" Type="http://schemas.openxmlformats.org/officeDocument/2006/relationships/image" Target="../media/image15.png"/><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11" Type="http://schemas.openxmlformats.org/officeDocument/2006/relationships/image" Target="../media/image14.png"/><Relationship Id="rId5" Type="http://schemas.openxmlformats.org/officeDocument/2006/relationships/tags" Target="../tags/tag14.xml"/><Relationship Id="rId10" Type="http://schemas.openxmlformats.org/officeDocument/2006/relationships/notesSlide" Target="../notesSlides/notesSlide3.xml"/><Relationship Id="rId4" Type="http://schemas.openxmlformats.org/officeDocument/2006/relationships/tags" Target="../tags/tag13.xml"/><Relationship Id="rId9"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0.xml"/><Relationship Id="rId7"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9" Type="http://schemas.openxmlformats.org/officeDocument/2006/relationships/image" Target="../media/image17.emf"/></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4"/>
          <p:cNvSpPr>
            <a:spLocks noChangeArrowheads="1"/>
          </p:cNvSpPr>
          <p:nvPr>
            <p:custDataLst>
              <p:tags r:id="rId1"/>
            </p:custDataLst>
          </p:nvPr>
        </p:nvSpPr>
        <p:spPr bwMode="auto">
          <a:xfrm>
            <a:off x="3317875" y="2057400"/>
            <a:ext cx="5292725" cy="2514600"/>
          </a:xfrm>
          <a:prstGeom prst="rect">
            <a:avLst/>
          </a:prstGeom>
          <a:solidFill>
            <a:srgbClr val="3E414C"/>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25400" dir="5400000" algn="ctr" rotWithShape="0">
                    <a:srgbClr val="B2B2B2"/>
                  </a:outerShdw>
                </a:effectLst>
              </a14:hiddenEffects>
            </a:ext>
          </a:extLst>
        </p:spPr>
        <p:txBody>
          <a:bodyPr wrap="none" anchor="ctr"/>
          <a:lstStyle/>
          <a:p>
            <a:endParaRPr lang="en-CA" dirty="0"/>
          </a:p>
        </p:txBody>
      </p:sp>
      <p:sp>
        <p:nvSpPr>
          <p:cNvPr id="15363" name="Rectangle 3"/>
          <p:cNvSpPr>
            <a:spLocks noChangeArrowheads="1"/>
          </p:cNvSpPr>
          <p:nvPr>
            <p:custDataLst>
              <p:tags r:id="rId2"/>
            </p:custDataLst>
          </p:nvPr>
        </p:nvSpPr>
        <p:spPr bwMode="auto">
          <a:xfrm>
            <a:off x="3505200" y="2362200"/>
            <a:ext cx="5029200" cy="2133600"/>
          </a:xfrm>
          <a:prstGeom prst="rect">
            <a:avLst/>
          </a:prstGeom>
          <a:noFill/>
          <a:ln>
            <a:noFill/>
          </a:ln>
          <a:effectLst>
            <a:outerShdw dist="35921" dir="2700000" algn="ctr" rotWithShape="0">
              <a:schemeClr val="tx1">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ctr"/>
            <a:r>
              <a:rPr lang="fr-CA" sz="2000" b="1" dirty="0" smtClean="0">
                <a:solidFill>
                  <a:schemeClr val="bg1"/>
                </a:solidFill>
              </a:rPr>
              <a:t>Sécurité publique Canada </a:t>
            </a:r>
          </a:p>
          <a:p>
            <a:pPr algn="ctr"/>
            <a:r>
              <a:rPr lang="fr-CA" sz="2000" b="1" dirty="0" smtClean="0">
                <a:solidFill>
                  <a:schemeClr val="bg1"/>
                </a:solidFill>
              </a:rPr>
              <a:t>2019-2020 Portrait financier du Ministère</a:t>
            </a:r>
          </a:p>
          <a:p>
            <a:pPr algn="ctr"/>
            <a:endParaRPr lang="fr-CA" sz="1800" b="1" dirty="0" smtClean="0">
              <a:solidFill>
                <a:schemeClr val="bg1"/>
              </a:solidFill>
            </a:endParaRPr>
          </a:p>
          <a:p>
            <a:pPr algn="ctr"/>
            <a:endParaRPr lang="fr-CA" sz="1800" b="1" dirty="0" smtClean="0">
              <a:solidFill>
                <a:schemeClr val="bg1"/>
              </a:solidFill>
            </a:endParaRPr>
          </a:p>
          <a:p>
            <a:pPr algn="ctr"/>
            <a:r>
              <a:rPr lang="fr-CA" sz="1800" b="1" dirty="0" smtClean="0">
                <a:solidFill>
                  <a:schemeClr val="bg1"/>
                </a:solidFill>
              </a:rPr>
              <a:t>Présentation à l’intention du Ministre</a:t>
            </a:r>
          </a:p>
          <a:p>
            <a:pPr algn="ctr"/>
            <a:endParaRPr lang="fr-CA" sz="1800" b="1" dirty="0" smtClean="0">
              <a:solidFill>
                <a:schemeClr val="bg1"/>
              </a:solidFill>
            </a:endParaRPr>
          </a:p>
        </p:txBody>
      </p:sp>
      <p:pic>
        <p:nvPicPr>
          <p:cNvPr id="15364" name="Picture 4" descr="WordMark_Bl_Rd_RGB"/>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7162800" y="6248400"/>
            <a:ext cx="1573213"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5" descr="PS FIP Medium E"/>
          <p:cNvPicPr>
            <a:picLocks noChangeAspect="1" noChangeArrowheads="1"/>
          </p:cNvPicPr>
          <p:nvPr>
            <p:custDataLst>
              <p:tags r:id="rId4"/>
            </p:custDataLst>
          </p:nvPr>
        </p:nvPicPr>
        <p:blipFill>
          <a:blip r:embed="rId10">
            <a:extLst>
              <a:ext uri="{28A0092B-C50C-407E-A947-70E740481C1C}">
                <a14:useLocalDpi xmlns:a14="http://schemas.microsoft.com/office/drawing/2010/main" val="0"/>
              </a:ext>
            </a:extLst>
          </a:blip>
          <a:srcRect/>
          <a:stretch>
            <a:fillRect/>
          </a:stretch>
        </p:blipFill>
        <p:spPr bwMode="auto">
          <a:xfrm>
            <a:off x="533400" y="304800"/>
            <a:ext cx="2971800"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Rectangle 13"/>
          <p:cNvSpPr>
            <a:spLocks noChangeArrowheads="1"/>
          </p:cNvSpPr>
          <p:nvPr>
            <p:custDataLst>
              <p:tags r:id="rId5"/>
            </p:custDataLst>
          </p:nvPr>
        </p:nvSpPr>
        <p:spPr bwMode="auto">
          <a:xfrm>
            <a:off x="1295400" y="914400"/>
            <a:ext cx="1371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5367" name="Text Box 32"/>
          <p:cNvSpPr txBox="1">
            <a:spLocks noChangeArrowheads="1"/>
          </p:cNvSpPr>
          <p:nvPr>
            <p:custDataLst>
              <p:tags r:id="rId6"/>
            </p:custDataLst>
          </p:nvPr>
        </p:nvSpPr>
        <p:spPr bwMode="auto">
          <a:xfrm>
            <a:off x="3904770" y="5246194"/>
            <a:ext cx="26055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742950" indent="-285750" eaLnBrk="0" hangingPunct="0">
              <a:defRPr sz="1200">
                <a:solidFill>
                  <a:schemeClr val="tx1"/>
                </a:solidFill>
                <a:latin typeface="Arial" charset="0"/>
                <a:cs typeface="Arial" charset="0"/>
              </a:defRPr>
            </a:lvl1pPr>
            <a:lvl2pPr marL="742950" indent="-285750" eaLnBrk="0" hangingPunct="0">
              <a:defRPr sz="1200">
                <a:solidFill>
                  <a:schemeClr val="tx1"/>
                </a:solidFill>
                <a:latin typeface="Arial" charset="0"/>
                <a:cs typeface="Arial" charset="0"/>
              </a:defRPr>
            </a:lvl2pPr>
            <a:lvl3pPr marL="1143000" indent="-228600" eaLnBrk="0" hangingPunct="0">
              <a:defRPr sz="1200">
                <a:solidFill>
                  <a:schemeClr val="tx1"/>
                </a:solidFill>
                <a:latin typeface="Arial" charset="0"/>
                <a:cs typeface="Arial" charset="0"/>
              </a:defRPr>
            </a:lvl3pPr>
            <a:lvl4pPr marL="1600200" indent="-228600" eaLnBrk="0" hangingPunct="0">
              <a:defRPr sz="1200">
                <a:solidFill>
                  <a:schemeClr val="tx1"/>
                </a:solidFill>
                <a:latin typeface="Arial" charset="0"/>
                <a:cs typeface="Arial" charset="0"/>
              </a:defRPr>
            </a:lvl4pPr>
            <a:lvl5pPr marL="2057400" indent="-228600" eaLnBrk="0" hangingPunct="0">
              <a:defRPr sz="1200">
                <a:solidFill>
                  <a:schemeClr val="tx1"/>
                </a:solidFill>
                <a:latin typeface="Arial" charset="0"/>
                <a:cs typeface="Arial" charset="0"/>
              </a:defRPr>
            </a:lvl5pPr>
            <a:lvl6pPr marL="2514600" indent="-228600" eaLnBrk="0" fontAlgn="base" hangingPunct="0">
              <a:spcBef>
                <a:spcPct val="0"/>
              </a:spcBef>
              <a:spcAft>
                <a:spcPct val="0"/>
              </a:spcAft>
              <a:defRPr sz="1200">
                <a:solidFill>
                  <a:schemeClr val="tx1"/>
                </a:solidFill>
                <a:latin typeface="Arial" charset="0"/>
                <a:cs typeface="Arial" charset="0"/>
              </a:defRPr>
            </a:lvl6pPr>
            <a:lvl7pPr marL="2971800" indent="-228600" eaLnBrk="0" fontAlgn="base" hangingPunct="0">
              <a:spcBef>
                <a:spcPct val="0"/>
              </a:spcBef>
              <a:spcAft>
                <a:spcPct val="0"/>
              </a:spcAft>
              <a:defRPr sz="1200">
                <a:solidFill>
                  <a:schemeClr val="tx1"/>
                </a:solidFill>
                <a:latin typeface="Arial" charset="0"/>
                <a:cs typeface="Arial" charset="0"/>
              </a:defRPr>
            </a:lvl7pPr>
            <a:lvl8pPr marL="3429000" indent="-228600" eaLnBrk="0" fontAlgn="base" hangingPunct="0">
              <a:spcBef>
                <a:spcPct val="0"/>
              </a:spcBef>
              <a:spcAft>
                <a:spcPct val="0"/>
              </a:spcAft>
              <a:defRPr sz="1200">
                <a:solidFill>
                  <a:schemeClr val="tx1"/>
                </a:solidFill>
                <a:latin typeface="Arial" charset="0"/>
                <a:cs typeface="Arial" charset="0"/>
              </a:defRPr>
            </a:lvl8pPr>
            <a:lvl9pPr marL="3886200" indent="-228600" eaLnBrk="0" fontAlgn="base" hangingPunct="0">
              <a:spcBef>
                <a:spcPct val="0"/>
              </a:spcBef>
              <a:spcAft>
                <a:spcPct val="0"/>
              </a:spcAft>
              <a:defRPr sz="1200">
                <a:solidFill>
                  <a:schemeClr val="tx1"/>
                </a:solidFill>
                <a:latin typeface="Arial" charset="0"/>
                <a:cs typeface="Arial" charset="0"/>
              </a:defRPr>
            </a:lvl9pPr>
          </a:lstStyle>
          <a:p>
            <a:pPr eaLnBrk="1" hangingPunct="1">
              <a:spcBef>
                <a:spcPct val="50000"/>
              </a:spcBef>
              <a:buClr>
                <a:schemeClr val="tx1"/>
              </a:buClr>
            </a:pPr>
            <a:r>
              <a:rPr lang="fr-CA" sz="1400" b="1" smtClean="0"/>
              <a:t>SGDDI: 3392546</a:t>
            </a:r>
            <a:endParaRPr lang="fr-CA" sz="1400" b="1" dirty="0" smtClean="0">
              <a:solidFill>
                <a:schemeClr val="bg1"/>
              </a:solidFill>
            </a:endParaRPr>
          </a:p>
        </p:txBody>
      </p:sp>
    </p:spTree>
  </p:cSld>
  <p:clrMapOvr>
    <a:masterClrMapping/>
  </p:clrMapOvr>
  <p:transition spd="med" advClick="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custDataLst>
              <p:tags r:id="rId1"/>
            </p:custDataLst>
          </p:nvPr>
        </p:nvSpPr>
        <p:spPr>
          <a:noFill/>
        </p:spPr>
        <p:txBody>
          <a:bodyPr/>
          <a:lstStyle>
            <a:lvl1pPr eaLnBrk="0" hangingPunct="0">
              <a:defRPr sz="1300" b="1">
                <a:solidFill>
                  <a:srgbClr val="F0B030"/>
                </a:solidFill>
                <a:latin typeface="Arial" charset="0"/>
                <a:cs typeface="Arial" charset="0"/>
              </a:defRPr>
            </a:lvl1pPr>
            <a:lvl2pPr marL="742950" indent="-285750" eaLnBrk="0" hangingPunct="0">
              <a:defRPr sz="1300" b="1">
                <a:solidFill>
                  <a:srgbClr val="F0B030"/>
                </a:solidFill>
                <a:latin typeface="Arial" charset="0"/>
                <a:cs typeface="Arial" charset="0"/>
              </a:defRPr>
            </a:lvl2pPr>
            <a:lvl3pPr marL="1143000" indent="-228600" eaLnBrk="0" hangingPunct="0">
              <a:defRPr sz="1300" b="1">
                <a:solidFill>
                  <a:srgbClr val="F0B030"/>
                </a:solidFill>
                <a:latin typeface="Arial" charset="0"/>
                <a:cs typeface="Arial" charset="0"/>
              </a:defRPr>
            </a:lvl3pPr>
            <a:lvl4pPr marL="1600200" indent="-228600" eaLnBrk="0" hangingPunct="0">
              <a:defRPr sz="1300" b="1">
                <a:solidFill>
                  <a:srgbClr val="F0B030"/>
                </a:solidFill>
                <a:latin typeface="Arial" charset="0"/>
                <a:cs typeface="Arial" charset="0"/>
              </a:defRPr>
            </a:lvl4pPr>
            <a:lvl5pPr marL="2057400" indent="-228600" eaLnBrk="0" hangingPunct="0">
              <a:defRPr sz="1300" b="1">
                <a:solidFill>
                  <a:srgbClr val="F0B030"/>
                </a:solidFill>
                <a:latin typeface="Arial" charset="0"/>
                <a:cs typeface="Arial" charset="0"/>
              </a:defRPr>
            </a:lvl5pPr>
            <a:lvl6pPr marL="2514600" indent="-228600"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6pPr>
            <a:lvl7pPr marL="2971800" indent="-228600"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7pPr>
            <a:lvl8pPr marL="3429000" indent="-228600"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8pPr>
            <a:lvl9pPr marL="3886200" indent="-228600" algn="ctr" eaLnBrk="0" fontAlgn="base" hangingPunct="0">
              <a:spcBef>
                <a:spcPct val="50000"/>
              </a:spcBef>
              <a:spcAft>
                <a:spcPct val="0"/>
              </a:spcAft>
              <a:buClr>
                <a:schemeClr val="tx1"/>
              </a:buClr>
              <a:buFont typeface="Arial" charset="0"/>
              <a:defRPr sz="1300" b="1">
                <a:solidFill>
                  <a:srgbClr val="F0B030"/>
                </a:solidFill>
                <a:latin typeface="Arial" charset="0"/>
                <a:cs typeface="Arial" charset="0"/>
              </a:defRPr>
            </a:lvl9pPr>
          </a:lstStyle>
          <a:p>
            <a:pPr eaLnBrk="1" hangingPunct="1"/>
            <a:fld id="{C0D12BD7-A4FF-41F3-935B-D95586F1A8BB}" type="slidenum">
              <a:rPr lang="en-US" sz="1000" b="0" smtClean="0">
                <a:solidFill>
                  <a:srgbClr val="777777"/>
                </a:solidFill>
              </a:rPr>
              <a:pPr eaLnBrk="1" hangingPunct="1"/>
              <a:t>1</a:t>
            </a:fld>
            <a:endParaRPr lang="en-US" sz="1000" b="0" smtClean="0">
              <a:solidFill>
                <a:srgbClr val="777777"/>
              </a:solidFill>
            </a:endParaRPr>
          </a:p>
        </p:txBody>
      </p:sp>
      <p:sp>
        <p:nvSpPr>
          <p:cNvPr id="16387" name="Rectangle 2"/>
          <p:cNvSpPr>
            <a:spLocks noGrp="1" noChangeArrowheads="1"/>
          </p:cNvSpPr>
          <p:nvPr>
            <p:ph type="title"/>
            <p:custDataLst>
              <p:tags r:id="rId2"/>
            </p:custDataLst>
          </p:nvPr>
        </p:nvSpPr>
        <p:spPr/>
        <p:txBody>
          <a:bodyPr/>
          <a:lstStyle/>
          <a:p>
            <a:pPr eaLnBrk="1" hangingPunct="1"/>
            <a:r>
              <a:rPr lang="fr-CA" dirty="0" smtClean="0"/>
              <a:t>Aperçu</a:t>
            </a:r>
            <a:endParaRPr lang="en-CA" dirty="0" smtClean="0"/>
          </a:p>
        </p:txBody>
      </p:sp>
      <p:graphicFrame>
        <p:nvGraphicFramePr>
          <p:cNvPr id="63706" name="Group 218"/>
          <p:cNvGraphicFramePr>
            <a:graphicFrameLocks noGrp="1"/>
          </p:cNvGraphicFramePr>
          <p:nvPr>
            <p:ph idx="1"/>
            <p:custDataLst>
              <p:tags r:id="rId3"/>
            </p:custDataLst>
            <p:extLst>
              <p:ext uri="{D42A27DB-BD31-4B8C-83A1-F6EECF244321}">
                <p14:modId xmlns:p14="http://schemas.microsoft.com/office/powerpoint/2010/main" val="2876222710"/>
              </p:ext>
            </p:extLst>
          </p:nvPr>
        </p:nvGraphicFramePr>
        <p:xfrm>
          <a:off x="381000" y="1447800"/>
          <a:ext cx="8351838" cy="2834640"/>
        </p:xfrm>
        <a:graphic>
          <a:graphicData uri="http://schemas.openxmlformats.org/drawingml/2006/table">
            <a:tbl>
              <a:tblPr/>
              <a:tblGrid>
                <a:gridCol w="7488510">
                  <a:extLst>
                    <a:ext uri="{9D8B030D-6E8A-4147-A177-3AD203B41FA5}">
                      <a16:colId xmlns:a16="http://schemas.microsoft.com/office/drawing/2014/main" val="20000"/>
                    </a:ext>
                  </a:extLst>
                </a:gridCol>
                <a:gridCol w="863328">
                  <a:extLst>
                    <a:ext uri="{9D8B030D-6E8A-4147-A177-3AD203B41FA5}">
                      <a16:colId xmlns:a16="http://schemas.microsoft.com/office/drawing/2014/main" val="20001"/>
                    </a:ext>
                  </a:extLst>
                </a:gridCol>
              </a:tblGrid>
              <a:tr h="236538">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pPr>
                      <a:endParaRPr kumimoji="0" lang="fr-CA" sz="1600" b="1" i="0" u="none" strike="noStrike" cap="none" normalizeH="0" baseline="0" noProof="0" dirty="0" smtClean="0">
                        <a:ln>
                          <a:noFill/>
                        </a:ln>
                        <a:solidFill>
                          <a:srgbClr val="FF0000"/>
                        </a:solidFill>
                        <a:effectLst/>
                        <a:latin typeface="+mn-lt"/>
                        <a:cs typeface="Arial"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r>
                        <a:rPr kumimoji="0" lang="fr-CA" sz="1600" b="1" i="0" u="none" strike="noStrike" cap="none" normalizeH="0" baseline="0" noProof="0" dirty="0" smtClean="0">
                          <a:ln>
                            <a:noFill/>
                          </a:ln>
                          <a:solidFill>
                            <a:srgbClr val="000000"/>
                          </a:solidFill>
                          <a:effectLst/>
                          <a:latin typeface="+mn-lt"/>
                          <a:cs typeface="Arial" charset="0"/>
                        </a:rPr>
                        <a:t>    Page </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3200">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pPr>
                      <a:endParaRPr kumimoji="0" lang="fr-CA" sz="1600" b="1" i="0" u="none" strike="noStrike" cap="none" normalizeH="0" baseline="0" noProof="0" dirty="0" smtClean="0">
                        <a:ln>
                          <a:noFill/>
                        </a:ln>
                        <a:solidFill>
                          <a:schemeClr val="tx1"/>
                        </a:solidFill>
                        <a:effectLst/>
                        <a:latin typeface="+mn-lt"/>
                        <a:cs typeface="Arial"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endParaRPr kumimoji="0" lang="fr-CA" sz="1600" b="1" i="0" u="none" strike="noStrike" cap="none" normalizeH="0" baseline="0" noProof="0" dirty="0" smtClean="0">
                        <a:ln>
                          <a:noFill/>
                        </a:ln>
                        <a:solidFill>
                          <a:srgbClr val="000000"/>
                        </a:solidFill>
                        <a:effectLst/>
                        <a:latin typeface="+mn-lt"/>
                        <a:cs typeface="Arial"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3200">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pPr>
                      <a:r>
                        <a:rPr lang="fr-CA" sz="1600" b="1" kern="1200" dirty="0" smtClean="0">
                          <a:solidFill>
                            <a:schemeClr val="tx1"/>
                          </a:solidFill>
                          <a:latin typeface="+mn-lt"/>
                          <a:ea typeface="+mn-ea"/>
                          <a:cs typeface="+mn-cs"/>
                        </a:rPr>
                        <a:t>Budget principal des dépenses 2019-2020</a:t>
                      </a:r>
                      <a:endParaRPr lang="fr-CA" sz="1600" b="1" kern="1200" noProof="0" dirty="0" smtClean="0">
                        <a:solidFill>
                          <a:schemeClr val="tx1"/>
                        </a:solidFill>
                        <a:latin typeface="+mn-lt"/>
                        <a:ea typeface="+mn-ea"/>
                        <a:cs typeface="+mn-cs"/>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r>
                        <a:rPr kumimoji="0" lang="fr-CA" sz="1600" b="1" i="0" u="none" strike="noStrike" cap="none" normalizeH="0" baseline="0" noProof="0" dirty="0" smtClean="0">
                          <a:ln>
                            <a:noFill/>
                          </a:ln>
                          <a:solidFill>
                            <a:srgbClr val="000000"/>
                          </a:solidFill>
                          <a:effectLst/>
                          <a:latin typeface="+mn-lt"/>
                          <a:cs typeface="Arial" charset="0"/>
                        </a:rPr>
                        <a:t>2</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3200">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defRPr/>
                      </a:pPr>
                      <a:r>
                        <a:rPr lang="fr-CA" sz="1600" b="1" kern="1200" dirty="0" smtClean="0">
                          <a:solidFill>
                            <a:schemeClr val="tx1"/>
                          </a:solidFill>
                          <a:latin typeface="+mn-lt"/>
                          <a:ea typeface="+mn-ea"/>
                          <a:cs typeface="+mn-cs"/>
                        </a:rPr>
                        <a:t>Budget principal des dépenses 2019-2020 - Crédit 5 Subventions et contributions</a:t>
                      </a:r>
                      <a:endParaRPr lang="fr-CA" sz="1600" b="1" kern="1200" noProof="0" dirty="0" smtClean="0">
                        <a:solidFill>
                          <a:schemeClr val="tx1"/>
                        </a:solidFill>
                        <a:latin typeface="+mn-lt"/>
                        <a:ea typeface="+mn-ea"/>
                        <a:cs typeface="+mn-cs"/>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r>
                        <a:rPr kumimoji="0" lang="fr-CA" sz="1600" b="1" i="0" u="none" strike="noStrike" cap="none" normalizeH="0" baseline="0" noProof="0" dirty="0" smtClean="0">
                          <a:ln>
                            <a:noFill/>
                          </a:ln>
                          <a:solidFill>
                            <a:srgbClr val="000000"/>
                          </a:solidFill>
                          <a:effectLst/>
                          <a:latin typeface="+mn-lt"/>
                          <a:cs typeface="Arial" charset="0"/>
                        </a:rPr>
                        <a:t>3</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69875">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defRPr/>
                      </a:pPr>
                      <a:r>
                        <a:rPr lang="fr-CA" sz="1600" b="1" kern="1200" noProof="0" dirty="0" smtClean="0">
                          <a:solidFill>
                            <a:schemeClr val="tx1"/>
                          </a:solidFill>
                          <a:latin typeface="+mn-lt"/>
                          <a:ea typeface="+mn-ea"/>
                          <a:cs typeface="+mn-cs"/>
                        </a:rPr>
                        <a:t>Budget supplémentaire des dépenses</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r>
                        <a:rPr kumimoji="0" lang="fr-CA" sz="1600" b="1" i="0" u="none" strike="noStrike" cap="none" normalizeH="0" baseline="0" noProof="0" dirty="0" smtClean="0">
                          <a:ln>
                            <a:noFill/>
                          </a:ln>
                          <a:solidFill>
                            <a:srgbClr val="000000"/>
                          </a:solidFill>
                          <a:effectLst/>
                          <a:latin typeface="+mn-lt"/>
                          <a:cs typeface="Arial" charset="0"/>
                        </a:rPr>
                        <a:t>4</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69875">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defRPr/>
                      </a:pPr>
                      <a:r>
                        <a:rPr lang="fr-CA" sz="1600" b="1" kern="1200" noProof="0" dirty="0" smtClean="0">
                          <a:solidFill>
                            <a:schemeClr val="tx1"/>
                          </a:solidFill>
                          <a:latin typeface="+mn-lt"/>
                          <a:ea typeface="+mn-ea"/>
                          <a:cs typeface="+mn-cs"/>
                        </a:rPr>
                        <a:t>Financement temporarisés</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r>
                        <a:rPr kumimoji="0" lang="fr-CA" sz="1600" b="1" i="0" u="none" strike="noStrike" cap="none" normalizeH="0" baseline="0" noProof="0" dirty="0" smtClean="0">
                          <a:ln>
                            <a:noFill/>
                          </a:ln>
                          <a:solidFill>
                            <a:srgbClr val="000000"/>
                          </a:solidFill>
                          <a:effectLst/>
                          <a:latin typeface="+mn-lt"/>
                          <a:cs typeface="Arial" charset="0"/>
                        </a:rPr>
                        <a:t>5</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03200">
                <a:tc>
                  <a:txBody>
                    <a:bodyPr/>
                    <a:lstStyle/>
                    <a:p>
                      <a:pPr marL="0" marR="0" lvl="0" indent="0" algn="l" defTabSz="914400" rtl="0" eaLnBrk="1" fontAlgn="base" latinLnBrk="0" hangingPunct="1">
                        <a:lnSpc>
                          <a:spcPct val="100000"/>
                        </a:lnSpc>
                        <a:spcBef>
                          <a:spcPct val="35000"/>
                        </a:spcBef>
                        <a:spcAft>
                          <a:spcPct val="0"/>
                        </a:spcAft>
                        <a:buClr>
                          <a:srgbClr val="B91F0F"/>
                        </a:buClr>
                        <a:buSzPct val="85000"/>
                        <a:buFont typeface="Arial" charset="0"/>
                        <a:buNone/>
                        <a:tabLst/>
                        <a:defRPr/>
                      </a:pPr>
                      <a:r>
                        <a:rPr lang="fr-CA" sz="1600" b="1" noProof="0" dirty="0" smtClean="0">
                          <a:effectLst/>
                          <a:latin typeface="+mn-lt"/>
                        </a:rPr>
                        <a:t>Délégation des pouvoirs de signature en matière de finances</a:t>
                      </a:r>
                      <a:endParaRPr kumimoji="0" lang="fr-CA" sz="1600" b="1" i="0" u="none" strike="noStrike" cap="none" normalizeH="0" baseline="0" noProof="0" dirty="0" smtClean="0">
                        <a:ln>
                          <a:noFill/>
                        </a:ln>
                        <a:solidFill>
                          <a:schemeClr val="tx1"/>
                        </a:solidFill>
                        <a:effectLst/>
                        <a:latin typeface="+mn-lt"/>
                        <a:cs typeface="Arial" charset="0"/>
                      </a:endParaRP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5000"/>
                        </a:spcBef>
                        <a:spcAft>
                          <a:spcPct val="0"/>
                        </a:spcAft>
                        <a:buClr>
                          <a:srgbClr val="B91F0F"/>
                        </a:buClr>
                        <a:buSzPct val="85000"/>
                        <a:buFont typeface="Arial" charset="0"/>
                        <a:buNone/>
                        <a:tabLst/>
                      </a:pPr>
                      <a:r>
                        <a:rPr kumimoji="0" lang="fr-CA" sz="1600" b="1" i="0" u="none" strike="noStrike" cap="none" normalizeH="0" baseline="0" noProof="0" dirty="0" smtClean="0">
                          <a:ln>
                            <a:noFill/>
                          </a:ln>
                          <a:solidFill>
                            <a:srgbClr val="000000"/>
                          </a:solidFill>
                          <a:effectLst/>
                          <a:latin typeface="+mn-lt"/>
                          <a:cs typeface="Arial" charset="0"/>
                        </a:rPr>
                        <a:t>6</a:t>
                      </a:r>
                    </a:p>
                  </a:txBody>
                  <a:tcP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535382575"/>
      </p:ext>
    </p:extLst>
  </p:cSld>
  <p:clrMapOvr>
    <a:masterClrMapping/>
  </p:clrMapOvr>
  <p:transition spd="med" advClick="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8753" y="3810000"/>
            <a:ext cx="3785616" cy="263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0" name="Slide Number Placeholder 3"/>
          <p:cNvSpPr>
            <a:spLocks noGrp="1"/>
          </p:cNvSpPr>
          <p:nvPr>
            <p:ph type="sldNum" sz="quarter" idx="10"/>
            <p:custDataLst>
              <p:tags r:id="rId1"/>
            </p:custDataLst>
          </p:nvPr>
        </p:nvSpPr>
        <p:spPr>
          <a:noFill/>
        </p:spPr>
        <p:txBody>
          <a:bodyPr/>
          <a:lstStyle>
            <a:lvl1pPr eaLnBrk="0" hangingPunct="0">
              <a:defRPr sz="1200">
                <a:solidFill>
                  <a:schemeClr val="tx1"/>
                </a:solidFill>
                <a:latin typeface="Arial" charset="0"/>
                <a:cs typeface="Arial" charset="0"/>
              </a:defRPr>
            </a:lvl1pPr>
            <a:lvl2pPr marL="742950" indent="-285750" eaLnBrk="0" hangingPunct="0">
              <a:defRPr sz="1200">
                <a:solidFill>
                  <a:schemeClr val="tx1"/>
                </a:solidFill>
                <a:latin typeface="Arial" charset="0"/>
                <a:cs typeface="Arial" charset="0"/>
              </a:defRPr>
            </a:lvl2pPr>
            <a:lvl3pPr marL="1143000" indent="-228600" eaLnBrk="0" hangingPunct="0">
              <a:defRPr sz="1200">
                <a:solidFill>
                  <a:schemeClr val="tx1"/>
                </a:solidFill>
                <a:latin typeface="Arial" charset="0"/>
                <a:cs typeface="Arial" charset="0"/>
              </a:defRPr>
            </a:lvl3pPr>
            <a:lvl4pPr marL="1600200" indent="-228600" eaLnBrk="0" hangingPunct="0">
              <a:defRPr sz="1200">
                <a:solidFill>
                  <a:schemeClr val="tx1"/>
                </a:solidFill>
                <a:latin typeface="Arial" charset="0"/>
                <a:cs typeface="Arial" charset="0"/>
              </a:defRPr>
            </a:lvl4pPr>
            <a:lvl5pPr marL="2057400" indent="-228600" eaLnBrk="0" hangingPunct="0">
              <a:defRPr sz="1200">
                <a:solidFill>
                  <a:schemeClr val="tx1"/>
                </a:solidFill>
                <a:latin typeface="Arial" charset="0"/>
                <a:cs typeface="Arial" charset="0"/>
              </a:defRPr>
            </a:lvl5pPr>
            <a:lvl6pPr marL="2514600" indent="-228600" eaLnBrk="0" fontAlgn="base" hangingPunct="0">
              <a:spcBef>
                <a:spcPct val="0"/>
              </a:spcBef>
              <a:spcAft>
                <a:spcPct val="0"/>
              </a:spcAft>
              <a:defRPr sz="1200">
                <a:solidFill>
                  <a:schemeClr val="tx1"/>
                </a:solidFill>
                <a:latin typeface="Arial" charset="0"/>
                <a:cs typeface="Arial" charset="0"/>
              </a:defRPr>
            </a:lvl6pPr>
            <a:lvl7pPr marL="2971800" indent="-228600" eaLnBrk="0" fontAlgn="base" hangingPunct="0">
              <a:spcBef>
                <a:spcPct val="0"/>
              </a:spcBef>
              <a:spcAft>
                <a:spcPct val="0"/>
              </a:spcAft>
              <a:defRPr sz="1200">
                <a:solidFill>
                  <a:schemeClr val="tx1"/>
                </a:solidFill>
                <a:latin typeface="Arial" charset="0"/>
                <a:cs typeface="Arial" charset="0"/>
              </a:defRPr>
            </a:lvl7pPr>
            <a:lvl8pPr marL="3429000" indent="-228600" eaLnBrk="0" fontAlgn="base" hangingPunct="0">
              <a:spcBef>
                <a:spcPct val="0"/>
              </a:spcBef>
              <a:spcAft>
                <a:spcPct val="0"/>
              </a:spcAft>
              <a:defRPr sz="1200">
                <a:solidFill>
                  <a:schemeClr val="tx1"/>
                </a:solidFill>
                <a:latin typeface="Arial" charset="0"/>
                <a:cs typeface="Arial" charset="0"/>
              </a:defRPr>
            </a:lvl8pPr>
            <a:lvl9pPr marL="3886200" indent="-228600" eaLnBrk="0" fontAlgn="base" hangingPunct="0">
              <a:spcBef>
                <a:spcPct val="0"/>
              </a:spcBef>
              <a:spcAft>
                <a:spcPct val="0"/>
              </a:spcAft>
              <a:defRPr sz="1200">
                <a:solidFill>
                  <a:schemeClr val="tx1"/>
                </a:solidFill>
                <a:latin typeface="Arial" charset="0"/>
                <a:cs typeface="Arial" charset="0"/>
              </a:defRPr>
            </a:lvl9pPr>
          </a:lstStyle>
          <a:p>
            <a:pPr eaLnBrk="1" hangingPunct="1"/>
            <a:fld id="{40F31946-F063-4A03-B1CC-25E114AFC47A}" type="slidenum">
              <a:rPr lang="en-US" sz="1000" smtClean="0">
                <a:solidFill>
                  <a:srgbClr val="777777"/>
                </a:solidFill>
              </a:rPr>
              <a:pPr eaLnBrk="1" hangingPunct="1"/>
              <a:t>2</a:t>
            </a:fld>
            <a:endParaRPr lang="en-US" sz="1000" smtClean="0">
              <a:solidFill>
                <a:srgbClr val="777777"/>
              </a:solidFill>
            </a:endParaRPr>
          </a:p>
        </p:txBody>
      </p:sp>
      <p:sp>
        <p:nvSpPr>
          <p:cNvPr id="17411" name="Rectangle 2"/>
          <p:cNvSpPr>
            <a:spLocks noGrp="1" noChangeArrowheads="1"/>
          </p:cNvSpPr>
          <p:nvPr>
            <p:ph type="title"/>
            <p:custDataLst>
              <p:tags r:id="rId2"/>
            </p:custDataLst>
          </p:nvPr>
        </p:nvSpPr>
        <p:spPr>
          <a:xfrm>
            <a:off x="152400" y="96838"/>
            <a:ext cx="8229600" cy="838200"/>
          </a:xfrm>
        </p:spPr>
        <p:txBody>
          <a:bodyPr/>
          <a:lstStyle/>
          <a:p>
            <a:pPr eaLnBrk="1" hangingPunct="1"/>
            <a:r>
              <a:rPr lang="fr-CA" dirty="0" smtClean="0"/>
              <a:t>Budget principal des dépenses</a:t>
            </a:r>
            <a:r>
              <a:rPr lang="fr-CA" dirty="0"/>
              <a:t> </a:t>
            </a:r>
            <a:r>
              <a:rPr lang="fr-CA" dirty="0" smtClean="0"/>
              <a:t>2019-2020</a:t>
            </a:r>
          </a:p>
        </p:txBody>
      </p:sp>
      <p:sp>
        <p:nvSpPr>
          <p:cNvPr id="3" name="TextBox 2"/>
          <p:cNvSpPr txBox="1"/>
          <p:nvPr>
            <p:custDataLst>
              <p:tags r:id="rId3"/>
            </p:custDataLst>
          </p:nvPr>
        </p:nvSpPr>
        <p:spPr>
          <a:xfrm>
            <a:off x="76200" y="990600"/>
            <a:ext cx="8991600" cy="2693045"/>
          </a:xfrm>
          <a:prstGeom prst="rect">
            <a:avLst/>
          </a:prstGeom>
          <a:noFill/>
        </p:spPr>
        <p:txBody>
          <a:bodyPr wrap="square" rtlCol="0">
            <a:spAutoFit/>
          </a:bodyPr>
          <a:lstStyle/>
          <a:p>
            <a:r>
              <a:rPr lang="fr-CA" sz="1400" b="1" dirty="0" smtClean="0"/>
              <a:t>Le ministère gère deux (2) crédits votés:</a:t>
            </a:r>
          </a:p>
          <a:p>
            <a:endParaRPr lang="fr-CA" sz="1400" b="1" dirty="0" smtClean="0"/>
          </a:p>
          <a:p>
            <a:r>
              <a:rPr lang="fr-CA" sz="1400" b="1" dirty="0" smtClean="0"/>
              <a:t>Crédit 1 – Dépenses de fonctionnement (</a:t>
            </a:r>
            <a:r>
              <a:rPr lang="fr-CA" sz="1400" b="1" dirty="0"/>
              <a:t>137,3 M</a:t>
            </a:r>
            <a:r>
              <a:rPr lang="fr-CA" sz="1400" b="1" dirty="0" smtClean="0"/>
              <a:t>$):</a:t>
            </a:r>
          </a:p>
          <a:p>
            <a:pPr marL="171450" indent="-171450">
              <a:spcBef>
                <a:spcPts val="600"/>
              </a:spcBef>
              <a:buClr>
                <a:srgbClr val="C00000"/>
              </a:buClr>
              <a:buFont typeface="Arial" panose="020B0604020202020204" pitchFamily="34" charset="0"/>
              <a:buChar char="•"/>
            </a:pPr>
            <a:r>
              <a:rPr lang="fr-CA" sz="1400" dirty="0" smtClean="0"/>
              <a:t>Le Budget principal des dépenses a augmenté de 19,2% au cours des cinq dernières années (de 115,2 M$ en 2014-2015 à 137,3 M$ en 2019-2020).</a:t>
            </a:r>
          </a:p>
          <a:p>
            <a:pPr>
              <a:spcBef>
                <a:spcPts val="600"/>
              </a:spcBef>
              <a:buClr>
                <a:srgbClr val="C00000"/>
              </a:buClr>
            </a:pPr>
            <a:endParaRPr lang="fr-CA" sz="1000" dirty="0" smtClean="0"/>
          </a:p>
          <a:p>
            <a:r>
              <a:rPr lang="fr-CA" sz="1400" b="1" dirty="0"/>
              <a:t>Crédit 5 – Subventions et </a:t>
            </a:r>
            <a:r>
              <a:rPr lang="fr-CA" sz="1400" b="1" dirty="0" smtClean="0"/>
              <a:t>contributions (</a:t>
            </a:r>
            <a:r>
              <a:rPr lang="fr-CA" sz="1400" b="1" dirty="0"/>
              <a:t>759,2 M</a:t>
            </a:r>
            <a:r>
              <a:rPr lang="fr-CA" sz="1400" b="1" dirty="0" smtClean="0"/>
              <a:t>$):</a:t>
            </a:r>
            <a:endParaRPr lang="fr-CA" sz="1400" b="1" dirty="0"/>
          </a:p>
          <a:p>
            <a:pPr marL="171450" indent="-171450">
              <a:spcBef>
                <a:spcPts val="600"/>
              </a:spcBef>
              <a:buClr>
                <a:srgbClr val="C00000"/>
              </a:buClr>
              <a:buFont typeface="Arial" panose="020B0604020202020204" pitchFamily="34" charset="0"/>
              <a:buChar char="•"/>
            </a:pPr>
            <a:r>
              <a:rPr lang="fr-CA" sz="1400" dirty="0"/>
              <a:t>Le Budget principal des dépenses a diminué de 23,5% au cours des cinq dernières années (de 993,0 M$ en </a:t>
            </a:r>
            <a:r>
              <a:rPr lang="fr-CA" sz="1400" dirty="0" smtClean="0"/>
              <a:t>2014-2015 à </a:t>
            </a:r>
            <a:r>
              <a:rPr lang="fr-CA" sz="1400" dirty="0"/>
              <a:t>759,2 M$ en </a:t>
            </a:r>
            <a:r>
              <a:rPr lang="fr-CA" sz="1400" dirty="0" smtClean="0"/>
              <a:t>2019-2020</a:t>
            </a:r>
            <a:r>
              <a:rPr lang="fr-CA" sz="1400" dirty="0"/>
              <a:t>). Cela est principalement lié aux fluctuations temporaires dans le calendrier des paiements à verser aux provinces et aux territoires pour le programme </a:t>
            </a:r>
            <a:r>
              <a:rPr lang="fr-CA" sz="1400" dirty="0" smtClean="0"/>
              <a:t>d'accord </a:t>
            </a:r>
            <a:r>
              <a:rPr lang="fr-CA" sz="1400" dirty="0"/>
              <a:t>d'aide financière en cas de catastrophe (AAFCC</a:t>
            </a:r>
            <a:r>
              <a:rPr lang="fr-CA" sz="1400" dirty="0" smtClean="0"/>
              <a:t>).</a:t>
            </a:r>
            <a:endParaRPr lang="fr-CA" sz="1400" dirty="0"/>
          </a:p>
        </p:txBody>
      </p:sp>
      <p:sp>
        <p:nvSpPr>
          <p:cNvPr id="13" name="TextBox 12"/>
          <p:cNvSpPr txBox="1"/>
          <p:nvPr>
            <p:custDataLst>
              <p:tags r:id="rId4"/>
            </p:custDataLst>
          </p:nvPr>
        </p:nvSpPr>
        <p:spPr>
          <a:xfrm>
            <a:off x="152400" y="6256907"/>
            <a:ext cx="4191001" cy="230832"/>
          </a:xfrm>
          <a:prstGeom prst="rect">
            <a:avLst/>
          </a:prstGeom>
          <a:noFill/>
        </p:spPr>
        <p:txBody>
          <a:bodyPr wrap="square" rtlCol="0">
            <a:spAutoFit/>
          </a:bodyPr>
          <a:lstStyle/>
          <a:p>
            <a:r>
              <a:rPr lang="fr-CA" sz="900" dirty="0" smtClean="0"/>
              <a:t>1 Crédit 1 - </a:t>
            </a:r>
            <a:r>
              <a:rPr lang="fr-FR" sz="900" dirty="0"/>
              <a:t>Les dépenses de personnel représentent 1 136 ETP</a:t>
            </a:r>
            <a:endParaRPr lang="en-US" sz="900" dirty="0"/>
          </a:p>
        </p:txBody>
      </p:sp>
      <p:sp>
        <p:nvSpPr>
          <p:cNvPr id="2" name="TextBox 1"/>
          <p:cNvSpPr txBox="1"/>
          <p:nvPr>
            <p:custDataLst>
              <p:tags r:id="rId5"/>
            </p:custDataLst>
          </p:nvPr>
        </p:nvSpPr>
        <p:spPr>
          <a:xfrm>
            <a:off x="609600" y="3200400"/>
            <a:ext cx="4572000" cy="276999"/>
          </a:xfrm>
          <a:prstGeom prst="rect">
            <a:avLst/>
          </a:prstGeom>
          <a:noFill/>
        </p:spPr>
        <p:txBody>
          <a:bodyPr wrap="square" rtlCol="0">
            <a:spAutoFit/>
          </a:bodyPr>
          <a:lstStyle/>
          <a:p>
            <a:endParaRPr lang="en-US" dirty="0"/>
          </a:p>
        </p:txBody>
      </p:sp>
      <p:sp>
        <p:nvSpPr>
          <p:cNvPr id="16" name="Rectangle 15"/>
          <p:cNvSpPr/>
          <p:nvPr>
            <p:custDataLst>
              <p:tags r:id="rId6"/>
            </p:custDataLst>
          </p:nvPr>
        </p:nvSpPr>
        <p:spPr>
          <a:xfrm>
            <a:off x="170656" y="3733800"/>
            <a:ext cx="3924472" cy="538609"/>
          </a:xfrm>
          <a:prstGeom prst="rect">
            <a:avLst/>
          </a:prstGeom>
        </p:spPr>
        <p:txBody>
          <a:bodyPr wrap="none">
            <a:spAutoFit/>
          </a:bodyPr>
          <a:lstStyle/>
          <a:p>
            <a:pPr>
              <a:spcBef>
                <a:spcPts val="600"/>
              </a:spcBef>
            </a:pPr>
            <a:r>
              <a:rPr lang="fr-CA" b="1" dirty="0"/>
              <a:t>Budget </a:t>
            </a:r>
            <a:r>
              <a:rPr lang="fr-CA" b="1" dirty="0" smtClean="0"/>
              <a:t>principal par crédit et subvention statutaire</a:t>
            </a:r>
          </a:p>
          <a:p>
            <a:pPr>
              <a:spcBef>
                <a:spcPts val="600"/>
              </a:spcBef>
            </a:pPr>
            <a:r>
              <a:rPr lang="fr-CA" b="1" dirty="0" smtClean="0"/>
              <a:t>2019-2020</a:t>
            </a:r>
            <a:endParaRPr lang="en-CA" b="1" dirty="0"/>
          </a:p>
        </p:txBody>
      </p:sp>
      <p:pic>
        <p:nvPicPr>
          <p:cNvPr id="1031" name="Picture 7"/>
          <p:cNvPicPr>
            <a:picLocks noChangeAspect="1" noChangeArrowheads="1"/>
          </p:cNvPicPr>
          <p:nvPr>
            <p:custDataLst>
              <p:tags r:id="rId7"/>
            </p:custDataLst>
          </p:nvPr>
        </p:nvPicPr>
        <p:blipFill>
          <a:blip r:embed="rId12" cstate="print">
            <a:extLst>
              <a:ext uri="{28A0092B-C50C-407E-A947-70E740481C1C}">
                <a14:useLocalDpi xmlns:a14="http://schemas.microsoft.com/office/drawing/2010/main" val="0"/>
              </a:ext>
            </a:extLst>
          </a:blip>
          <a:srcRect/>
          <a:stretch>
            <a:fillRect/>
          </a:stretch>
        </p:blipFill>
        <p:spPr bwMode="auto">
          <a:xfrm>
            <a:off x="4752140" y="3962400"/>
            <a:ext cx="378226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Rectangle 17"/>
          <p:cNvSpPr/>
          <p:nvPr>
            <p:custDataLst>
              <p:tags r:id="rId8"/>
            </p:custDataLst>
          </p:nvPr>
        </p:nvSpPr>
        <p:spPr>
          <a:xfrm>
            <a:off x="4353677" y="3733799"/>
            <a:ext cx="4485523" cy="276999"/>
          </a:xfrm>
          <a:prstGeom prst="rect">
            <a:avLst/>
          </a:prstGeom>
        </p:spPr>
        <p:txBody>
          <a:bodyPr wrap="none">
            <a:spAutoFit/>
          </a:bodyPr>
          <a:lstStyle/>
          <a:p>
            <a:pPr>
              <a:spcBef>
                <a:spcPts val="600"/>
              </a:spcBef>
            </a:pPr>
            <a:r>
              <a:rPr lang="fr-CA" b="1" dirty="0"/>
              <a:t>Budget </a:t>
            </a:r>
            <a:r>
              <a:rPr lang="fr-CA" b="1" dirty="0" smtClean="0"/>
              <a:t>principal par responsabilités principales 2019-2020</a:t>
            </a:r>
            <a:endParaRPr lang="en-CA" b="1" dirty="0"/>
          </a:p>
        </p:txBody>
      </p:sp>
    </p:spTree>
  </p:cSld>
  <p:clrMapOvr>
    <a:masterClrMapping/>
  </p:clrMapOvr>
  <p:transition spd="med" advClick="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228600" y="96838"/>
            <a:ext cx="8229600" cy="838200"/>
          </a:xfrm>
        </p:spPr>
        <p:txBody>
          <a:bodyPr/>
          <a:lstStyle/>
          <a:p>
            <a:r>
              <a:rPr lang="fr-CA" sz="2000" dirty="0"/>
              <a:t>Budget principal des dépenses </a:t>
            </a:r>
            <a:r>
              <a:rPr lang="fr-CA" sz="2000" dirty="0" smtClean="0"/>
              <a:t>2019-2020 - </a:t>
            </a:r>
            <a:r>
              <a:rPr lang="fr-CA" sz="2200" dirty="0" smtClean="0">
                <a:solidFill>
                  <a:schemeClr val="tx2"/>
                </a:solidFill>
              </a:rPr>
              <a:t>Crédit 5 Subventions et contributions</a:t>
            </a:r>
            <a:endParaRPr lang="fr-CA" dirty="0"/>
          </a:p>
        </p:txBody>
      </p:sp>
      <p:sp>
        <p:nvSpPr>
          <p:cNvPr id="3" name="Content Placeholder 2"/>
          <p:cNvSpPr>
            <a:spLocks noGrp="1"/>
          </p:cNvSpPr>
          <p:nvPr>
            <p:ph idx="1"/>
            <p:custDataLst>
              <p:tags r:id="rId2"/>
            </p:custDataLst>
          </p:nvPr>
        </p:nvSpPr>
        <p:spPr>
          <a:xfrm>
            <a:off x="76200" y="1143000"/>
            <a:ext cx="4343400" cy="685800"/>
          </a:xfrm>
        </p:spPr>
        <p:txBody>
          <a:bodyPr/>
          <a:lstStyle/>
          <a:p>
            <a:pPr marL="0" indent="0">
              <a:buNone/>
            </a:pPr>
            <a:r>
              <a:rPr lang="fr-CA" sz="1400" b="1" dirty="0" smtClean="0"/>
              <a:t>Le tableau suivant représente les programmes financés avec le crédit 5 de Sécurité publique en 2019-2020</a:t>
            </a:r>
          </a:p>
        </p:txBody>
      </p:sp>
      <p:sp>
        <p:nvSpPr>
          <p:cNvPr id="4" name="Slide Number Placeholder 3"/>
          <p:cNvSpPr>
            <a:spLocks noGrp="1"/>
          </p:cNvSpPr>
          <p:nvPr>
            <p:ph type="sldNum" sz="quarter" idx="10"/>
            <p:custDataLst>
              <p:tags r:id="rId3"/>
            </p:custDataLst>
          </p:nvPr>
        </p:nvSpPr>
        <p:spPr/>
        <p:txBody>
          <a:bodyPr/>
          <a:lstStyle/>
          <a:p>
            <a:pPr>
              <a:defRPr/>
            </a:pPr>
            <a:fld id="{8DCA8FCE-11CB-422A-99D5-D542EAAFDFE5}" type="slidenum">
              <a:rPr lang="en-US" smtClean="0"/>
              <a:pPr>
                <a:defRPr/>
              </a:pPr>
              <a:t>3</a:t>
            </a:fld>
            <a:endParaRPr lang="en-US"/>
          </a:p>
        </p:txBody>
      </p:sp>
      <p:pic>
        <p:nvPicPr>
          <p:cNvPr id="2052" name="Picture 4"/>
          <p:cNvPicPr>
            <a:picLocks noChangeAspect="1" noChangeArrowheads="1"/>
          </p:cNvPicPr>
          <p:nvPr>
            <p:custDataLst>
              <p:tags r:id="rId4"/>
            </p:custDataLst>
          </p:nvPr>
        </p:nvPicPr>
        <p:blipFill>
          <a:blip r:embed="rId8">
            <a:extLst>
              <a:ext uri="{28A0092B-C50C-407E-A947-70E740481C1C}">
                <a14:useLocalDpi xmlns:a14="http://schemas.microsoft.com/office/drawing/2010/main" val="0"/>
              </a:ext>
            </a:extLst>
          </a:blip>
          <a:srcRect/>
          <a:stretch>
            <a:fillRect/>
          </a:stretch>
        </p:blipFill>
        <p:spPr bwMode="auto">
          <a:xfrm>
            <a:off x="106680" y="1905000"/>
            <a:ext cx="4389120" cy="166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custDataLst>
              <p:tags r:id="rId5"/>
            </p:custDataLst>
          </p:nvPr>
        </p:nvPicPr>
        <p:blipFill>
          <a:blip r:embed="rId9">
            <a:extLst>
              <a:ext uri="{28A0092B-C50C-407E-A947-70E740481C1C}">
                <a14:useLocalDpi xmlns:a14="http://schemas.microsoft.com/office/drawing/2010/main" val="0"/>
              </a:ext>
            </a:extLst>
          </a:blip>
          <a:srcRect/>
          <a:stretch>
            <a:fillRect/>
          </a:stretch>
        </p:blipFill>
        <p:spPr bwMode="auto">
          <a:xfrm>
            <a:off x="4648200" y="1413931"/>
            <a:ext cx="4389120" cy="4734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custDataLst>
              <p:tags r:id="rId6"/>
            </p:custDataLst>
          </p:nvPr>
        </p:nvSpPr>
        <p:spPr>
          <a:xfrm>
            <a:off x="502452" y="4343400"/>
            <a:ext cx="3612347" cy="646331"/>
          </a:xfrm>
          <a:prstGeom prst="rect">
            <a:avLst/>
          </a:prstGeom>
          <a:solidFill>
            <a:srgbClr val="3D4652"/>
          </a:solidFill>
        </p:spPr>
        <p:txBody>
          <a:bodyPr wrap="square" rtlCol="0">
            <a:spAutoFit/>
          </a:bodyPr>
          <a:lstStyle/>
          <a:p>
            <a:pPr algn="ctr"/>
            <a:r>
              <a:rPr lang="fr-CA" sz="1800" b="1" dirty="0">
                <a:solidFill>
                  <a:schemeClr val="bg1"/>
                </a:solidFill>
              </a:rPr>
              <a:t>Total des subventions et contributions :  </a:t>
            </a:r>
            <a:r>
              <a:rPr lang="fr-CA" sz="1800" b="1" dirty="0" smtClean="0">
                <a:solidFill>
                  <a:schemeClr val="bg1"/>
                </a:solidFill>
              </a:rPr>
              <a:t>759 205 353 $</a:t>
            </a:r>
            <a:endParaRPr lang="en-US" sz="1800" b="1" dirty="0" smtClean="0">
              <a:solidFill>
                <a:schemeClr val="bg1"/>
              </a:solidFill>
            </a:endParaRPr>
          </a:p>
        </p:txBody>
      </p:sp>
    </p:spTree>
    <p:extLst>
      <p:ext uri="{BB962C8B-B14F-4D97-AF65-F5344CB8AC3E}">
        <p14:creationId xmlns:p14="http://schemas.microsoft.com/office/powerpoint/2010/main" val="327127470"/>
      </p:ext>
    </p:extLst>
  </p:cSld>
  <p:clrMapOvr>
    <a:masterClrMapping/>
  </p:clrMapOvr>
  <p:transition spd="med" advClick="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custDataLst>
              <p:tags r:id="rId1"/>
            </p:custDataLst>
          </p:nvPr>
        </p:nvSpPr>
        <p:spPr>
          <a:noFill/>
        </p:spPr>
        <p:txBody>
          <a:bodyPr/>
          <a:lstStyle>
            <a:lvl1pPr eaLnBrk="0" hangingPunct="0">
              <a:defRPr sz="1200">
                <a:solidFill>
                  <a:schemeClr val="tx1"/>
                </a:solidFill>
                <a:latin typeface="Arial" charset="0"/>
                <a:cs typeface="Arial" charset="0"/>
              </a:defRPr>
            </a:lvl1pPr>
            <a:lvl2pPr marL="742950" indent="-285750" eaLnBrk="0" hangingPunct="0">
              <a:defRPr sz="1200">
                <a:solidFill>
                  <a:schemeClr val="tx1"/>
                </a:solidFill>
                <a:latin typeface="Arial" charset="0"/>
                <a:cs typeface="Arial" charset="0"/>
              </a:defRPr>
            </a:lvl2pPr>
            <a:lvl3pPr marL="1143000" indent="-228600" eaLnBrk="0" hangingPunct="0">
              <a:defRPr sz="1200">
                <a:solidFill>
                  <a:schemeClr val="tx1"/>
                </a:solidFill>
                <a:latin typeface="Arial" charset="0"/>
                <a:cs typeface="Arial" charset="0"/>
              </a:defRPr>
            </a:lvl3pPr>
            <a:lvl4pPr marL="1600200" indent="-228600" eaLnBrk="0" hangingPunct="0">
              <a:defRPr sz="1200">
                <a:solidFill>
                  <a:schemeClr val="tx1"/>
                </a:solidFill>
                <a:latin typeface="Arial" charset="0"/>
                <a:cs typeface="Arial" charset="0"/>
              </a:defRPr>
            </a:lvl4pPr>
            <a:lvl5pPr marL="2057400" indent="-228600" eaLnBrk="0" hangingPunct="0">
              <a:defRPr sz="1200">
                <a:solidFill>
                  <a:schemeClr val="tx1"/>
                </a:solidFill>
                <a:latin typeface="Arial" charset="0"/>
                <a:cs typeface="Arial" charset="0"/>
              </a:defRPr>
            </a:lvl5pPr>
            <a:lvl6pPr marL="2514600" indent="-228600" eaLnBrk="0" fontAlgn="base" hangingPunct="0">
              <a:spcBef>
                <a:spcPct val="0"/>
              </a:spcBef>
              <a:spcAft>
                <a:spcPct val="0"/>
              </a:spcAft>
              <a:defRPr sz="1200">
                <a:solidFill>
                  <a:schemeClr val="tx1"/>
                </a:solidFill>
                <a:latin typeface="Arial" charset="0"/>
                <a:cs typeface="Arial" charset="0"/>
              </a:defRPr>
            </a:lvl6pPr>
            <a:lvl7pPr marL="2971800" indent="-228600" eaLnBrk="0" fontAlgn="base" hangingPunct="0">
              <a:spcBef>
                <a:spcPct val="0"/>
              </a:spcBef>
              <a:spcAft>
                <a:spcPct val="0"/>
              </a:spcAft>
              <a:defRPr sz="1200">
                <a:solidFill>
                  <a:schemeClr val="tx1"/>
                </a:solidFill>
                <a:latin typeface="Arial" charset="0"/>
                <a:cs typeface="Arial" charset="0"/>
              </a:defRPr>
            </a:lvl7pPr>
            <a:lvl8pPr marL="3429000" indent="-228600" eaLnBrk="0" fontAlgn="base" hangingPunct="0">
              <a:spcBef>
                <a:spcPct val="0"/>
              </a:spcBef>
              <a:spcAft>
                <a:spcPct val="0"/>
              </a:spcAft>
              <a:defRPr sz="1200">
                <a:solidFill>
                  <a:schemeClr val="tx1"/>
                </a:solidFill>
                <a:latin typeface="Arial" charset="0"/>
                <a:cs typeface="Arial" charset="0"/>
              </a:defRPr>
            </a:lvl8pPr>
            <a:lvl9pPr marL="3886200" indent="-228600" eaLnBrk="0" fontAlgn="base" hangingPunct="0">
              <a:spcBef>
                <a:spcPct val="0"/>
              </a:spcBef>
              <a:spcAft>
                <a:spcPct val="0"/>
              </a:spcAft>
              <a:defRPr sz="1200">
                <a:solidFill>
                  <a:schemeClr val="tx1"/>
                </a:solidFill>
                <a:latin typeface="Arial" charset="0"/>
                <a:cs typeface="Arial" charset="0"/>
              </a:defRPr>
            </a:lvl9pPr>
          </a:lstStyle>
          <a:p>
            <a:pPr eaLnBrk="1" hangingPunct="1"/>
            <a:fld id="{40F31946-F063-4A03-B1CC-25E114AFC47A}" type="slidenum">
              <a:rPr lang="en-US" sz="1000" smtClean="0">
                <a:solidFill>
                  <a:srgbClr val="777777"/>
                </a:solidFill>
              </a:rPr>
              <a:pPr eaLnBrk="1" hangingPunct="1"/>
              <a:t>4</a:t>
            </a:fld>
            <a:endParaRPr lang="en-US" sz="1000" smtClean="0">
              <a:solidFill>
                <a:srgbClr val="777777"/>
              </a:solidFill>
            </a:endParaRPr>
          </a:p>
        </p:txBody>
      </p:sp>
      <p:sp>
        <p:nvSpPr>
          <p:cNvPr id="17411" name="Rectangle 2"/>
          <p:cNvSpPr>
            <a:spLocks noGrp="1" noChangeArrowheads="1"/>
          </p:cNvSpPr>
          <p:nvPr>
            <p:ph type="title"/>
            <p:custDataLst>
              <p:tags r:id="rId2"/>
            </p:custDataLst>
          </p:nvPr>
        </p:nvSpPr>
        <p:spPr>
          <a:xfrm>
            <a:off x="152400" y="96838"/>
            <a:ext cx="8229600" cy="838200"/>
          </a:xfrm>
        </p:spPr>
        <p:txBody>
          <a:bodyPr/>
          <a:lstStyle/>
          <a:p>
            <a:pPr eaLnBrk="1" hangingPunct="1"/>
            <a:r>
              <a:rPr lang="fr-CA" sz="1600" dirty="0" smtClean="0"/>
              <a:t>[Rédiger]</a:t>
            </a:r>
          </a:p>
        </p:txBody>
      </p:sp>
    </p:spTree>
    <p:extLst>
      <p:ext uri="{BB962C8B-B14F-4D97-AF65-F5344CB8AC3E}">
        <p14:creationId xmlns:p14="http://schemas.microsoft.com/office/powerpoint/2010/main" val="3527061646"/>
      </p:ext>
    </p:extLst>
  </p:cSld>
  <p:clrMapOvr>
    <a:masterClrMapping/>
  </p:clrMapOvr>
  <p:transition spd="med" advClick="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152400" y="96838"/>
            <a:ext cx="8229600" cy="838200"/>
          </a:xfrm>
        </p:spPr>
        <p:txBody>
          <a:bodyPr/>
          <a:lstStyle/>
          <a:p>
            <a:pPr lvl="0"/>
            <a:r>
              <a:rPr lang="fr-CA" b="1" dirty="0" smtClean="0"/>
              <a:t>Financement temporarisés – prenant fin en 2019-2020</a:t>
            </a:r>
            <a:endParaRPr lang="fr-CA" b="1" dirty="0"/>
          </a:p>
        </p:txBody>
      </p:sp>
      <p:sp>
        <p:nvSpPr>
          <p:cNvPr id="4" name="Slide Number Placeholder 3"/>
          <p:cNvSpPr>
            <a:spLocks noGrp="1"/>
          </p:cNvSpPr>
          <p:nvPr>
            <p:ph type="sldNum" sz="quarter" idx="10"/>
            <p:custDataLst>
              <p:tags r:id="rId2"/>
            </p:custDataLst>
          </p:nvPr>
        </p:nvSpPr>
        <p:spPr/>
        <p:txBody>
          <a:bodyPr/>
          <a:lstStyle/>
          <a:p>
            <a:pPr>
              <a:defRPr/>
            </a:pPr>
            <a:fld id="{8DCA8FCE-11CB-422A-99D5-D542EAAFDFE5}" type="slidenum">
              <a:rPr lang="en-US" smtClean="0"/>
              <a:pPr>
                <a:defRPr/>
              </a:pPr>
              <a:t>5</a:t>
            </a:fld>
            <a:endParaRPr lang="en-US"/>
          </a:p>
        </p:txBody>
      </p:sp>
      <p:pic>
        <p:nvPicPr>
          <p:cNvPr id="3" name="Picture 2"/>
          <p:cNvPicPr>
            <a:picLocks noChangeAspect="1"/>
          </p:cNvPicPr>
          <p:nvPr/>
        </p:nvPicPr>
        <p:blipFill>
          <a:blip r:embed="rId4"/>
          <a:stretch>
            <a:fillRect/>
          </a:stretch>
        </p:blipFill>
        <p:spPr>
          <a:xfrm>
            <a:off x="1828800" y="1223049"/>
            <a:ext cx="4828540" cy="5145611"/>
          </a:xfrm>
          <a:prstGeom prst="rect">
            <a:avLst/>
          </a:prstGeom>
        </p:spPr>
      </p:pic>
      <p:sp>
        <p:nvSpPr>
          <p:cNvPr id="6" name="TextBox 5"/>
          <p:cNvSpPr txBox="1"/>
          <p:nvPr/>
        </p:nvSpPr>
        <p:spPr>
          <a:xfrm>
            <a:off x="7543800" y="2667000"/>
            <a:ext cx="990600" cy="276999"/>
          </a:xfrm>
          <a:prstGeom prst="rect">
            <a:avLst/>
          </a:prstGeom>
          <a:noFill/>
        </p:spPr>
        <p:txBody>
          <a:bodyPr wrap="square" rtlCol="0">
            <a:spAutoFit/>
          </a:bodyPr>
          <a:lstStyle/>
          <a:p>
            <a:r>
              <a:rPr lang="en-US" dirty="0" smtClean="0"/>
              <a:t> </a:t>
            </a:r>
            <a:endParaRPr lang="en-US" dirty="0"/>
          </a:p>
        </p:txBody>
      </p:sp>
      <p:sp>
        <p:nvSpPr>
          <p:cNvPr id="7" name="TextBox 6"/>
          <p:cNvSpPr txBox="1"/>
          <p:nvPr/>
        </p:nvSpPr>
        <p:spPr>
          <a:xfrm>
            <a:off x="7010400" y="2966413"/>
            <a:ext cx="1676400" cy="338554"/>
          </a:xfrm>
          <a:prstGeom prst="rect">
            <a:avLst/>
          </a:prstGeom>
          <a:noFill/>
        </p:spPr>
        <p:txBody>
          <a:bodyPr wrap="square" rtlCol="0">
            <a:spAutoFit/>
          </a:bodyPr>
          <a:lstStyle/>
          <a:p>
            <a:r>
              <a:rPr lang="fr-CA" sz="1600" kern="0" dirty="0" smtClean="0">
                <a:latin typeface="Arial Black"/>
                <a:ea typeface="+mj-ea"/>
                <a:cs typeface="+mj-cs"/>
              </a:rPr>
              <a:t>Rédiger</a:t>
            </a:r>
            <a:endParaRPr lang="en-US" dirty="0"/>
          </a:p>
        </p:txBody>
      </p:sp>
    </p:spTree>
    <p:extLst>
      <p:ext uri="{BB962C8B-B14F-4D97-AF65-F5344CB8AC3E}">
        <p14:creationId xmlns:p14="http://schemas.microsoft.com/office/powerpoint/2010/main" val="1298161127"/>
      </p:ext>
    </p:extLst>
  </p:cSld>
  <p:clrMapOvr>
    <a:masterClrMapping/>
  </p:clrMapOvr>
  <p:transition spd="med" advClick="0">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pPr lvl="0" eaLnBrk="1" hangingPunct="1">
              <a:spcBef>
                <a:spcPct val="35000"/>
              </a:spcBef>
            </a:pPr>
            <a:r>
              <a:rPr lang="fr-FR" b="1" dirty="0"/>
              <a:t>Délégation des pouvoirs de </a:t>
            </a:r>
            <a:r>
              <a:rPr lang="fr-FR" b="1" dirty="0" smtClean="0"/>
              <a:t>signer des documents financiers</a:t>
            </a:r>
            <a:endParaRPr lang="en-US" b="1" dirty="0">
              <a:solidFill>
                <a:schemeClr val="tx1"/>
              </a:solidFill>
              <a:latin typeface="Arial" charset="0"/>
              <a:cs typeface="Arial" charset="0"/>
            </a:endParaRPr>
          </a:p>
        </p:txBody>
      </p:sp>
      <p:sp>
        <p:nvSpPr>
          <p:cNvPr id="4" name="Slide Number Placeholder 3"/>
          <p:cNvSpPr>
            <a:spLocks noGrp="1"/>
          </p:cNvSpPr>
          <p:nvPr>
            <p:ph type="sldNum" sz="quarter" idx="10"/>
            <p:custDataLst>
              <p:tags r:id="rId2"/>
            </p:custDataLst>
          </p:nvPr>
        </p:nvSpPr>
        <p:spPr/>
        <p:txBody>
          <a:bodyPr/>
          <a:lstStyle/>
          <a:p>
            <a:pPr>
              <a:defRPr/>
            </a:pPr>
            <a:fld id="{8DCA8FCE-11CB-422A-99D5-D542EAAFDFE5}" type="slidenum">
              <a:rPr lang="en-US" smtClean="0"/>
              <a:pPr>
                <a:defRPr/>
              </a:pPr>
              <a:t>6</a:t>
            </a:fld>
            <a:endParaRPr lang="en-US"/>
          </a:p>
        </p:txBody>
      </p:sp>
      <p:sp>
        <p:nvSpPr>
          <p:cNvPr id="6" name="TextBox 5"/>
          <p:cNvSpPr txBox="1"/>
          <p:nvPr>
            <p:custDataLst>
              <p:tags r:id="rId3"/>
            </p:custDataLst>
          </p:nvPr>
        </p:nvSpPr>
        <p:spPr>
          <a:xfrm>
            <a:off x="227564" y="1447800"/>
            <a:ext cx="8611636" cy="4572000"/>
          </a:xfrm>
          <a:prstGeom prst="rect">
            <a:avLst/>
          </a:prstGeom>
          <a:noFill/>
        </p:spPr>
        <p:txBody>
          <a:bodyPr wrap="square" rtlCol="0">
            <a:spAutoFit/>
          </a:bodyPr>
          <a:lstStyle/>
          <a:p>
            <a:pPr marL="285750" indent="-285750">
              <a:buFont typeface="Arial" panose="020B0604020202020204" pitchFamily="34" charset="0"/>
              <a:buChar char="•"/>
            </a:pPr>
            <a:r>
              <a:rPr lang="fr-CA" sz="1600" b="1" dirty="0" smtClean="0"/>
              <a:t>La délégation des pouvoirs de signer des documents financiers (DPSDF) permet au ministre de déléguer les pouvoirs financiers associés avec le processus de dépenses aux postes autorisés dans le ministère.</a:t>
            </a:r>
          </a:p>
          <a:p>
            <a:endParaRPr lang="fr-CA" sz="1600" b="1" dirty="0" smtClean="0"/>
          </a:p>
          <a:p>
            <a:pPr marL="285750" indent="-285750">
              <a:buFont typeface="Arial" panose="020B0604020202020204" pitchFamily="34" charset="0"/>
              <a:buChar char="•"/>
            </a:pPr>
            <a:r>
              <a:rPr lang="fr-CA" sz="1600" b="1" dirty="0" smtClean="0"/>
              <a:t>La DPSDF impose des limites rigoureuses sur les niveaux d’approbation qui sont compatibles avec les politiques du Conseil du Trésor et assure une séparation des tâches adéquate dans le processus de paiement.</a:t>
            </a:r>
          </a:p>
          <a:p>
            <a:pPr marL="285750" indent="-285750">
              <a:buFont typeface="Arial" panose="020B0604020202020204" pitchFamily="34" charset="0"/>
              <a:buChar char="•"/>
            </a:pPr>
            <a:endParaRPr lang="fr-CA" sz="1600" b="1" dirty="0" smtClean="0"/>
          </a:p>
          <a:p>
            <a:pPr marL="285750" indent="-285750">
              <a:buFont typeface="Arial" panose="020B0604020202020204" pitchFamily="34" charset="0"/>
              <a:buChar char="•"/>
            </a:pPr>
            <a:r>
              <a:rPr lang="fr-CA" sz="1600" b="1" dirty="0" smtClean="0"/>
              <a:t>De cette façon, la DPSDF définit clairement les responsabilités pour exercer les pouvoirs financiers tout en assurant que les contrôles de gestion correspondent au niveau de risque.</a:t>
            </a:r>
          </a:p>
          <a:p>
            <a:pPr marL="285750" indent="-285750">
              <a:buFont typeface="Arial" panose="020B0604020202020204" pitchFamily="34" charset="0"/>
              <a:buChar char="•"/>
            </a:pPr>
            <a:endParaRPr lang="fr-CA" sz="1600" b="1" dirty="0" smtClean="0"/>
          </a:p>
          <a:p>
            <a:pPr marL="285750" indent="-285750">
              <a:buFont typeface="Arial" panose="020B0604020202020204" pitchFamily="34" charset="0"/>
              <a:buChar char="•"/>
            </a:pPr>
            <a:r>
              <a:rPr lang="fr-CA" sz="1600" b="1" dirty="0" smtClean="0"/>
              <a:t>Les ministères doivent fournir une DPSDF mise à jour pour approbation aux nouveaux ministres dans les 90 jours suivant une transition.</a:t>
            </a:r>
          </a:p>
          <a:p>
            <a:pPr marL="285750" indent="-285750">
              <a:buFont typeface="Arial" panose="020B0604020202020204" pitchFamily="34" charset="0"/>
              <a:buChar char="•"/>
            </a:pPr>
            <a:endParaRPr lang="fr-CA" sz="1600" b="1" dirty="0" smtClean="0"/>
          </a:p>
          <a:p>
            <a:pPr marL="285750" indent="-285750">
              <a:buFont typeface="Arial" panose="020B0604020202020204" pitchFamily="34" charset="0"/>
              <a:buChar char="•"/>
            </a:pPr>
            <a:r>
              <a:rPr lang="fr-CA" sz="1600" b="1" dirty="0" smtClean="0"/>
              <a:t>Les représentants du ministère vont continuer d’exercer les pouvoirs financiers qui étaient octroyés sous la DPSDF précédente jusqu’à ce qu’une nouvelle DPSDF soit approuvée.</a:t>
            </a:r>
            <a:endParaRPr lang="fr-CA" sz="1600" b="1" dirty="0"/>
          </a:p>
        </p:txBody>
      </p:sp>
    </p:spTree>
    <p:extLst>
      <p:ext uri="{BB962C8B-B14F-4D97-AF65-F5344CB8AC3E}">
        <p14:creationId xmlns:p14="http://schemas.microsoft.com/office/powerpoint/2010/main" val="1065510724"/>
      </p:ext>
    </p:extLst>
  </p:cSld>
  <p:clrMapOvr>
    <a:masterClrMapping/>
  </p:clrMapOvr>
  <p:transition spd="med" advClick="0">
    <p:fade/>
  </p:transition>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5.xml><?xml version="1.0" encoding="utf-8"?>
<p:tagLst xmlns:a="http://schemas.openxmlformats.org/drawingml/2006/main" xmlns:r="http://schemas.openxmlformats.org/officeDocument/2006/relationships" xmlns:p="http://schemas.openxmlformats.org/presentationml/2006/main">
  <p:tag name="NUM" val="7"/>
</p:tagLst>
</file>

<file path=ppt/tags/tag16.xml><?xml version="1.0" encoding="utf-8"?>
<p:tagLst xmlns:a="http://schemas.openxmlformats.org/drawingml/2006/main" xmlns:r="http://schemas.openxmlformats.org/officeDocument/2006/relationships" xmlns:p="http://schemas.openxmlformats.org/presentationml/2006/main">
  <p:tag name="NUM" val="8"/>
</p:tagLst>
</file>

<file path=ppt/tags/tag17.xml><?xml version="1.0" encoding="utf-8"?>
<p:tagLst xmlns:a="http://schemas.openxmlformats.org/drawingml/2006/main" xmlns:r="http://schemas.openxmlformats.org/officeDocument/2006/relationships" xmlns:p="http://schemas.openxmlformats.org/presentationml/2006/main">
  <p:tag name="NUM" val="9"/>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4"/>
</p:tagLst>
</file>

<file path=ppt/tags/tag22.xml><?xml version="1.0" encoding="utf-8"?>
<p:tagLst xmlns:a="http://schemas.openxmlformats.org/drawingml/2006/main" xmlns:r="http://schemas.openxmlformats.org/officeDocument/2006/relationships" xmlns:p="http://schemas.openxmlformats.org/presentationml/2006/main">
  <p:tag name="NUM" val="5"/>
</p:tagLst>
</file>

<file path=ppt/tags/tag23.xml><?xml version="1.0" encoding="utf-8"?>
<p:tagLst xmlns:a="http://schemas.openxmlformats.org/drawingml/2006/main" xmlns:r="http://schemas.openxmlformats.org/officeDocument/2006/relationships" xmlns:p="http://schemas.openxmlformats.org/presentationml/2006/main">
  <p:tag name="NUM" val="6"/>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PS_Deck_template-Teal">
  <a:themeElements>
    <a:clrScheme name="">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S_Deck_template-Teal">
      <a:majorFont>
        <a:latin typeface="Arial Black"/>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0B03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91440" tIns="45720" rIns="91440" bIns="45720" numCol="1" anchor="t" anchorCtr="0" compatLnSpc="1">
        <a:prstTxWarp prst="textNoShape">
          <a:avLst/>
        </a:prstTxWarp>
      </a:bodyPr>
      <a:lstStyle>
        <a:defPPr marL="266700" marR="0" indent="-26670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0B03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91440" tIns="45720" rIns="91440" bIns="45720" numCol="1" anchor="t" anchorCtr="0" compatLnSpc="1">
        <a:prstTxWarp prst="textNoShape">
          <a:avLst/>
        </a:prstTxWarp>
      </a:bodyPr>
      <a:lstStyle>
        <a:defPPr marL="266700" marR="0" indent="-266700" algn="l" defTabSz="914400" rtl="0" eaLnBrk="1" fontAlgn="base" latinLnBrk="0" hangingPunct="1">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Arial" charset="0"/>
          </a:defRPr>
        </a:defPPr>
      </a:lstStyle>
    </a:lnDef>
  </a:objectDefaults>
  <a:extraClrSchemeLst>
    <a:extraClrScheme>
      <a:clrScheme name="PS_Deck_template-Te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S_Deck_template-Te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S_Deck_template-Te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S_Deck_template-Te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S_Deck_template-Te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S_Deck_template-Te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S_Deck_template-Tea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S_Deck_template-Te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S_Deck_template-Te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S_Deck_template-Te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S_Deck_template-Te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S_Deck_template-Te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S_Deck_template-Te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emplate>PS_Deck_template-Teal</Template>
  <TotalTime>18065</TotalTime>
  <Words>418</Words>
  <Application>Microsoft Office PowerPoint</Application>
  <PresentationFormat>On-screen Show (4:3)</PresentationFormat>
  <Paragraphs>58</Paragraphs>
  <Slides>7</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Arial Black</vt:lpstr>
      <vt:lpstr>PS_Deck_template-Teal</vt:lpstr>
      <vt:lpstr>PowerPoint Presentation</vt:lpstr>
      <vt:lpstr>Aperçu</vt:lpstr>
      <vt:lpstr>Budget principal des dépenses 2019-2020</vt:lpstr>
      <vt:lpstr>Budget principal des dépenses 2019-2020 - Crédit 5 Subventions et contributions</vt:lpstr>
      <vt:lpstr>[Rédiger]</vt:lpstr>
      <vt:lpstr>Financement temporarisés – prenant fin en 2019-2020</vt:lpstr>
      <vt:lpstr>Délégation des pouvoirs de signer des documents financiers</vt:lpstr>
    </vt:vector>
  </TitlesOfParts>
  <Company>PS-SP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FPAR - Deck</dc:title>
  <dc:creator>PS-SP</dc:creator>
  <cp:lastModifiedBy>Brown, Nicole</cp:lastModifiedBy>
  <cp:revision>949</cp:revision>
  <cp:lastPrinted>2019-10-29T14:43:54Z</cp:lastPrinted>
  <dcterms:created xsi:type="dcterms:W3CDTF">2009-08-05T19:04:36Z</dcterms:created>
  <dcterms:modified xsi:type="dcterms:W3CDTF">2020-01-17T19:06:02Z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-1675374535</vt:i4>
  </property>
  <property fmtid="{D5CDD505-2E9C-101B-9397-08002B2CF9AE}" pid="3" name="_NewReviewCycle">
    <vt:lpwstr/>
  </property>
  <property fmtid="{D5CDD505-2E9C-101B-9397-08002B2CF9AE}" pid="4" name="_EmailSubject">
    <vt:lpwstr>Transition 2019 - SOC PRO for CMB documents (email 1 of 6)</vt:lpwstr>
  </property>
  <property fmtid="{D5CDD505-2E9C-101B-9397-08002B2CF9AE}" pid="5" name="_AuthorEmail">
    <vt:lpwstr>genevieve.klyne@canada.ca</vt:lpwstr>
  </property>
  <property fmtid="{D5CDD505-2E9C-101B-9397-08002B2CF9AE}" pid="6" name="_AuthorEmailDisplayName">
    <vt:lpwstr>Klyne, Genevieve (PS/SP)</vt:lpwstr>
  </property>
  <property fmtid="{D5CDD505-2E9C-101B-9397-08002B2CF9AE}" pid="7" name="_PreviousAdHocReviewCycleID">
    <vt:i4>328626613</vt:i4>
  </property>
</Properties>
</file>